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9715500" cy="17640300"/>
  <p:notesSz cx="9715500" cy="176403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viewProps" Target="viewProps.xml"/><Relationship Id="rId7" Type="http://schemas.openxmlformats.org/officeDocument/2006/relationships/customXml" Target="../customXml/item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5" Type="http://schemas.openxmlformats.org/officeDocument/2006/relationships/tableStyles" Target="tableStyles.xml"/><Relationship Id="rId4" Type="http://schemas.openxmlformats.org/officeDocument/2006/relationships/presProps" Target="pres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29138" y="5468493"/>
            <a:ext cx="8263572" cy="37044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58277" y="9878568"/>
            <a:ext cx="6805295" cy="4410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86092" y="4057269"/>
            <a:ext cx="4229005" cy="11642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006752" y="4057269"/>
            <a:ext cx="4229005" cy="11642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7636509" y="4715383"/>
            <a:ext cx="1144905" cy="2847975"/>
          </a:xfrm>
          <a:custGeom>
            <a:avLst/>
            <a:gdLst/>
            <a:ahLst/>
            <a:cxnLst/>
            <a:rect l="l" t="t" r="r" b="b"/>
            <a:pathLst>
              <a:path w="1144904" h="2847975">
                <a:moveTo>
                  <a:pt x="0" y="0"/>
                </a:moveTo>
                <a:lnTo>
                  <a:pt x="381" y="632587"/>
                </a:lnTo>
                <a:lnTo>
                  <a:pt x="38532" y="634706"/>
                </a:lnTo>
                <a:lnTo>
                  <a:pt x="75926" y="641067"/>
                </a:lnTo>
                <a:lnTo>
                  <a:pt x="148041" y="665899"/>
                </a:lnTo>
                <a:lnTo>
                  <a:pt x="182564" y="684065"/>
                </a:lnTo>
                <a:lnTo>
                  <a:pt x="215933" y="705860"/>
                </a:lnTo>
                <a:lnTo>
                  <a:pt x="248049" y="731132"/>
                </a:lnTo>
                <a:lnTo>
                  <a:pt x="278812" y="759726"/>
                </a:lnTo>
                <a:lnTo>
                  <a:pt x="308124" y="791490"/>
                </a:lnTo>
                <a:lnTo>
                  <a:pt x="335885" y="826272"/>
                </a:lnTo>
                <a:lnTo>
                  <a:pt x="361997" y="863917"/>
                </a:lnTo>
                <a:lnTo>
                  <a:pt x="386361" y="904274"/>
                </a:lnTo>
                <a:lnTo>
                  <a:pt x="408877" y="947188"/>
                </a:lnTo>
                <a:lnTo>
                  <a:pt x="429447" y="992508"/>
                </a:lnTo>
                <a:lnTo>
                  <a:pt x="447972" y="1040080"/>
                </a:lnTo>
                <a:lnTo>
                  <a:pt x="464352" y="1089751"/>
                </a:lnTo>
                <a:lnTo>
                  <a:pt x="478489" y="1141368"/>
                </a:lnTo>
                <a:lnTo>
                  <a:pt x="490284" y="1194778"/>
                </a:lnTo>
                <a:lnTo>
                  <a:pt x="499638" y="1249828"/>
                </a:lnTo>
                <a:lnTo>
                  <a:pt x="506452" y="1306365"/>
                </a:lnTo>
                <a:lnTo>
                  <a:pt x="510627" y="1364236"/>
                </a:lnTo>
                <a:lnTo>
                  <a:pt x="512064" y="1423289"/>
                </a:lnTo>
                <a:lnTo>
                  <a:pt x="510695" y="1482344"/>
                </a:lnTo>
                <a:lnTo>
                  <a:pt x="506584" y="1540224"/>
                </a:lnTo>
                <a:lnTo>
                  <a:pt x="499832" y="1596777"/>
                </a:lnTo>
                <a:lnTo>
                  <a:pt x="490536" y="1651847"/>
                </a:lnTo>
                <a:lnTo>
                  <a:pt x="478795" y="1705284"/>
                </a:lnTo>
                <a:lnTo>
                  <a:pt x="464708" y="1756932"/>
                </a:lnTo>
                <a:lnTo>
                  <a:pt x="448375" y="1806639"/>
                </a:lnTo>
                <a:lnTo>
                  <a:pt x="429894" y="1854252"/>
                </a:lnTo>
                <a:lnTo>
                  <a:pt x="409364" y="1899618"/>
                </a:lnTo>
                <a:lnTo>
                  <a:pt x="386884" y="1942583"/>
                </a:lnTo>
                <a:lnTo>
                  <a:pt x="362553" y="1982993"/>
                </a:lnTo>
                <a:lnTo>
                  <a:pt x="336469" y="2020697"/>
                </a:lnTo>
                <a:lnTo>
                  <a:pt x="308732" y="2055540"/>
                </a:lnTo>
                <a:lnTo>
                  <a:pt x="279441" y="2087370"/>
                </a:lnTo>
                <a:lnTo>
                  <a:pt x="248694" y="2116033"/>
                </a:lnTo>
                <a:lnTo>
                  <a:pt x="216590" y="2141376"/>
                </a:lnTo>
                <a:lnTo>
                  <a:pt x="183228" y="2163246"/>
                </a:lnTo>
                <a:lnTo>
                  <a:pt x="148708" y="2181489"/>
                </a:lnTo>
                <a:lnTo>
                  <a:pt x="113128" y="2195953"/>
                </a:lnTo>
                <a:lnTo>
                  <a:pt x="39182" y="2212928"/>
                </a:lnTo>
                <a:lnTo>
                  <a:pt x="635" y="2215134"/>
                </a:lnTo>
                <a:lnTo>
                  <a:pt x="635" y="2847721"/>
                </a:lnTo>
                <a:lnTo>
                  <a:pt x="43523" y="2846738"/>
                </a:lnTo>
                <a:lnTo>
                  <a:pt x="86014" y="2843815"/>
                </a:lnTo>
                <a:lnTo>
                  <a:pt x="128079" y="2838984"/>
                </a:lnTo>
                <a:lnTo>
                  <a:pt x="169689" y="2832281"/>
                </a:lnTo>
                <a:lnTo>
                  <a:pt x="210819" y="2823740"/>
                </a:lnTo>
                <a:lnTo>
                  <a:pt x="251439" y="2813394"/>
                </a:lnTo>
                <a:lnTo>
                  <a:pt x="291523" y="2801280"/>
                </a:lnTo>
                <a:lnTo>
                  <a:pt x="331042" y="2787431"/>
                </a:lnTo>
                <a:lnTo>
                  <a:pt x="369970" y="2771881"/>
                </a:lnTo>
                <a:lnTo>
                  <a:pt x="408278" y="2754665"/>
                </a:lnTo>
                <a:lnTo>
                  <a:pt x="445938" y="2735818"/>
                </a:lnTo>
                <a:lnTo>
                  <a:pt x="482924" y="2715373"/>
                </a:lnTo>
                <a:lnTo>
                  <a:pt x="519207" y="2693365"/>
                </a:lnTo>
                <a:lnTo>
                  <a:pt x="554760" y="2669830"/>
                </a:lnTo>
                <a:lnTo>
                  <a:pt x="589555" y="2644800"/>
                </a:lnTo>
                <a:lnTo>
                  <a:pt x="623564" y="2618311"/>
                </a:lnTo>
                <a:lnTo>
                  <a:pt x="656761" y="2590396"/>
                </a:lnTo>
                <a:lnTo>
                  <a:pt x="689116" y="2561091"/>
                </a:lnTo>
                <a:lnTo>
                  <a:pt x="720603" y="2530430"/>
                </a:lnTo>
                <a:lnTo>
                  <a:pt x="751194" y="2498447"/>
                </a:lnTo>
                <a:lnTo>
                  <a:pt x="780861" y="2465176"/>
                </a:lnTo>
                <a:lnTo>
                  <a:pt x="809577" y="2430653"/>
                </a:lnTo>
                <a:lnTo>
                  <a:pt x="837314" y="2394910"/>
                </a:lnTo>
                <a:lnTo>
                  <a:pt x="864043" y="2357984"/>
                </a:lnTo>
                <a:lnTo>
                  <a:pt x="889739" y="2319908"/>
                </a:lnTo>
                <a:lnTo>
                  <a:pt x="914373" y="2280717"/>
                </a:lnTo>
                <a:lnTo>
                  <a:pt x="937916" y="2240445"/>
                </a:lnTo>
                <a:lnTo>
                  <a:pt x="960343" y="2199126"/>
                </a:lnTo>
                <a:lnTo>
                  <a:pt x="981625" y="2156795"/>
                </a:lnTo>
                <a:lnTo>
                  <a:pt x="1001734" y="2113487"/>
                </a:lnTo>
                <a:lnTo>
                  <a:pt x="1020642" y="2069235"/>
                </a:lnTo>
                <a:lnTo>
                  <a:pt x="1038323" y="2024075"/>
                </a:lnTo>
                <a:lnTo>
                  <a:pt x="1054748" y="1978040"/>
                </a:lnTo>
                <a:lnTo>
                  <a:pt x="1069890" y="1931166"/>
                </a:lnTo>
                <a:lnTo>
                  <a:pt x="1083722" y="1883486"/>
                </a:lnTo>
                <a:lnTo>
                  <a:pt x="1096214" y="1835035"/>
                </a:lnTo>
                <a:lnTo>
                  <a:pt x="1107341" y="1785847"/>
                </a:lnTo>
                <a:lnTo>
                  <a:pt x="1117073" y="1735957"/>
                </a:lnTo>
                <a:lnTo>
                  <a:pt x="1125384" y="1685399"/>
                </a:lnTo>
                <a:lnTo>
                  <a:pt x="1132246" y="1634207"/>
                </a:lnTo>
                <a:lnTo>
                  <a:pt x="1137632" y="1582417"/>
                </a:lnTo>
                <a:lnTo>
                  <a:pt x="1141513" y="1530062"/>
                </a:lnTo>
                <a:lnTo>
                  <a:pt x="1143861" y="1477177"/>
                </a:lnTo>
                <a:lnTo>
                  <a:pt x="1144651" y="1423797"/>
                </a:lnTo>
                <a:lnTo>
                  <a:pt x="1143861" y="1370416"/>
                </a:lnTo>
                <a:lnTo>
                  <a:pt x="1141513" y="1317532"/>
                </a:lnTo>
                <a:lnTo>
                  <a:pt x="1137632" y="1265178"/>
                </a:lnTo>
                <a:lnTo>
                  <a:pt x="1132246" y="1213389"/>
                </a:lnTo>
                <a:lnTo>
                  <a:pt x="1125384" y="1162199"/>
                </a:lnTo>
                <a:lnTo>
                  <a:pt x="1117073" y="1111643"/>
                </a:lnTo>
                <a:lnTo>
                  <a:pt x="1107341" y="1061755"/>
                </a:lnTo>
                <a:lnTo>
                  <a:pt x="1096214" y="1012570"/>
                </a:lnTo>
                <a:lnTo>
                  <a:pt x="1083722" y="964121"/>
                </a:lnTo>
                <a:lnTo>
                  <a:pt x="1069890" y="916444"/>
                </a:lnTo>
                <a:lnTo>
                  <a:pt x="1054748" y="869572"/>
                </a:lnTo>
                <a:lnTo>
                  <a:pt x="1038323" y="823541"/>
                </a:lnTo>
                <a:lnTo>
                  <a:pt x="1020642" y="778384"/>
                </a:lnTo>
                <a:lnTo>
                  <a:pt x="1001734" y="734137"/>
                </a:lnTo>
                <a:lnTo>
                  <a:pt x="981625" y="690832"/>
                </a:lnTo>
                <a:lnTo>
                  <a:pt x="960343" y="648505"/>
                </a:lnTo>
                <a:lnTo>
                  <a:pt x="937916" y="607191"/>
                </a:lnTo>
                <a:lnTo>
                  <a:pt x="914373" y="566923"/>
                </a:lnTo>
                <a:lnTo>
                  <a:pt x="889739" y="527736"/>
                </a:lnTo>
                <a:lnTo>
                  <a:pt x="864043" y="489664"/>
                </a:lnTo>
                <a:lnTo>
                  <a:pt x="837314" y="452742"/>
                </a:lnTo>
                <a:lnTo>
                  <a:pt x="809577" y="417004"/>
                </a:lnTo>
                <a:lnTo>
                  <a:pt x="780861" y="382485"/>
                </a:lnTo>
                <a:lnTo>
                  <a:pt x="751194" y="349218"/>
                </a:lnTo>
                <a:lnTo>
                  <a:pt x="720603" y="317240"/>
                </a:lnTo>
                <a:lnTo>
                  <a:pt x="689116" y="286582"/>
                </a:lnTo>
                <a:lnTo>
                  <a:pt x="656761" y="257282"/>
                </a:lnTo>
                <a:lnTo>
                  <a:pt x="623564" y="229371"/>
                </a:lnTo>
                <a:lnTo>
                  <a:pt x="589555" y="202886"/>
                </a:lnTo>
                <a:lnTo>
                  <a:pt x="554760" y="177860"/>
                </a:lnTo>
                <a:lnTo>
                  <a:pt x="519207" y="154328"/>
                </a:lnTo>
                <a:lnTo>
                  <a:pt x="482924" y="132324"/>
                </a:lnTo>
                <a:lnTo>
                  <a:pt x="445938" y="111883"/>
                </a:lnTo>
                <a:lnTo>
                  <a:pt x="408278" y="93038"/>
                </a:lnTo>
                <a:lnTo>
                  <a:pt x="369970" y="75825"/>
                </a:lnTo>
                <a:lnTo>
                  <a:pt x="331042" y="60278"/>
                </a:lnTo>
                <a:lnTo>
                  <a:pt x="291523" y="46431"/>
                </a:lnTo>
                <a:lnTo>
                  <a:pt x="251439" y="34319"/>
                </a:lnTo>
                <a:lnTo>
                  <a:pt x="210819" y="23976"/>
                </a:lnTo>
                <a:lnTo>
                  <a:pt x="169689" y="15436"/>
                </a:lnTo>
                <a:lnTo>
                  <a:pt x="128079" y="8734"/>
                </a:lnTo>
                <a:lnTo>
                  <a:pt x="86014" y="3905"/>
                </a:lnTo>
                <a:lnTo>
                  <a:pt x="43523" y="981"/>
                </a:lnTo>
                <a:lnTo>
                  <a:pt x="0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1072527" y="11260404"/>
            <a:ext cx="7379334" cy="2810510"/>
          </a:xfrm>
          <a:custGeom>
            <a:avLst/>
            <a:gdLst/>
            <a:ahLst/>
            <a:cxnLst/>
            <a:rect l="l" t="t" r="r" b="b"/>
            <a:pathLst>
              <a:path w="7379334" h="2810509">
                <a:moveTo>
                  <a:pt x="7379195" y="2199449"/>
                </a:moveTo>
                <a:lnTo>
                  <a:pt x="883932" y="2199449"/>
                </a:lnTo>
                <a:lnTo>
                  <a:pt x="868946" y="2191601"/>
                </a:lnTo>
                <a:lnTo>
                  <a:pt x="810945" y="2147951"/>
                </a:lnTo>
                <a:lnTo>
                  <a:pt x="783640" y="2120620"/>
                </a:lnTo>
                <a:lnTo>
                  <a:pt x="757567" y="2089861"/>
                </a:lnTo>
                <a:lnTo>
                  <a:pt x="732790" y="2055837"/>
                </a:lnTo>
                <a:lnTo>
                  <a:pt x="709409" y="2018728"/>
                </a:lnTo>
                <a:lnTo>
                  <a:pt x="687489" y="1978698"/>
                </a:lnTo>
                <a:lnTo>
                  <a:pt x="667118" y="1935911"/>
                </a:lnTo>
                <a:lnTo>
                  <a:pt x="648347" y="1890572"/>
                </a:lnTo>
                <a:lnTo>
                  <a:pt x="631266" y="1842820"/>
                </a:lnTo>
                <a:lnTo>
                  <a:pt x="615962" y="1792846"/>
                </a:lnTo>
                <a:lnTo>
                  <a:pt x="602500" y="1740814"/>
                </a:lnTo>
                <a:lnTo>
                  <a:pt x="590969" y="1686902"/>
                </a:lnTo>
                <a:lnTo>
                  <a:pt x="581431" y="1631276"/>
                </a:lnTo>
                <a:lnTo>
                  <a:pt x="573963" y="1574114"/>
                </a:lnTo>
                <a:lnTo>
                  <a:pt x="568655" y="1515592"/>
                </a:lnTo>
                <a:lnTo>
                  <a:pt x="565569" y="1455877"/>
                </a:lnTo>
                <a:lnTo>
                  <a:pt x="564794" y="1395133"/>
                </a:lnTo>
                <a:lnTo>
                  <a:pt x="566407" y="1333550"/>
                </a:lnTo>
                <a:lnTo>
                  <a:pt x="570395" y="1272362"/>
                </a:lnTo>
                <a:lnTo>
                  <a:pt x="576643" y="1212773"/>
                </a:lnTo>
                <a:lnTo>
                  <a:pt x="585089" y="1154938"/>
                </a:lnTo>
                <a:lnTo>
                  <a:pt x="595617" y="1098994"/>
                </a:lnTo>
                <a:lnTo>
                  <a:pt x="608139" y="1045095"/>
                </a:lnTo>
                <a:lnTo>
                  <a:pt x="622566" y="993381"/>
                </a:lnTo>
                <a:lnTo>
                  <a:pt x="638810" y="943991"/>
                </a:lnTo>
                <a:lnTo>
                  <a:pt x="656780" y="897089"/>
                </a:lnTo>
                <a:lnTo>
                  <a:pt x="676376" y="852805"/>
                </a:lnTo>
                <a:lnTo>
                  <a:pt x="697509" y="811288"/>
                </a:lnTo>
                <a:lnTo>
                  <a:pt x="720102" y="772693"/>
                </a:lnTo>
                <a:lnTo>
                  <a:pt x="744054" y="737146"/>
                </a:lnTo>
                <a:lnTo>
                  <a:pt x="769264" y="704811"/>
                </a:lnTo>
                <a:lnTo>
                  <a:pt x="795655" y="675830"/>
                </a:lnTo>
                <a:lnTo>
                  <a:pt x="851611" y="628484"/>
                </a:lnTo>
                <a:lnTo>
                  <a:pt x="875779" y="613625"/>
                </a:lnTo>
                <a:lnTo>
                  <a:pt x="875779" y="621842"/>
                </a:lnTo>
                <a:lnTo>
                  <a:pt x="6818490" y="621842"/>
                </a:lnTo>
                <a:lnTo>
                  <a:pt x="6818490" y="0"/>
                </a:lnTo>
                <a:lnTo>
                  <a:pt x="875779" y="0"/>
                </a:lnTo>
                <a:lnTo>
                  <a:pt x="875779" y="24980"/>
                </a:lnTo>
                <a:lnTo>
                  <a:pt x="840028" y="31991"/>
                </a:lnTo>
                <a:lnTo>
                  <a:pt x="801585" y="41694"/>
                </a:lnTo>
                <a:lnTo>
                  <a:pt x="763663" y="53403"/>
                </a:lnTo>
                <a:lnTo>
                  <a:pt x="726313" y="67094"/>
                </a:lnTo>
                <a:lnTo>
                  <a:pt x="689533" y="82702"/>
                </a:lnTo>
                <a:lnTo>
                  <a:pt x="653376" y="100203"/>
                </a:lnTo>
                <a:lnTo>
                  <a:pt x="617867" y="119557"/>
                </a:lnTo>
                <a:lnTo>
                  <a:pt x="583031" y="140703"/>
                </a:lnTo>
                <a:lnTo>
                  <a:pt x="548894" y="163614"/>
                </a:lnTo>
                <a:lnTo>
                  <a:pt x="515505" y="188252"/>
                </a:lnTo>
                <a:lnTo>
                  <a:pt x="482866" y="214566"/>
                </a:lnTo>
                <a:lnTo>
                  <a:pt x="451027" y="242519"/>
                </a:lnTo>
                <a:lnTo>
                  <a:pt x="420027" y="272059"/>
                </a:lnTo>
                <a:lnTo>
                  <a:pt x="389864" y="303161"/>
                </a:lnTo>
                <a:lnTo>
                  <a:pt x="360591" y="335788"/>
                </a:lnTo>
                <a:lnTo>
                  <a:pt x="332232" y="369862"/>
                </a:lnTo>
                <a:lnTo>
                  <a:pt x="304812" y="405384"/>
                </a:lnTo>
                <a:lnTo>
                  <a:pt x="278371" y="442290"/>
                </a:lnTo>
                <a:lnTo>
                  <a:pt x="252945" y="480542"/>
                </a:lnTo>
                <a:lnTo>
                  <a:pt x="228536" y="520090"/>
                </a:lnTo>
                <a:lnTo>
                  <a:pt x="205193" y="560908"/>
                </a:lnTo>
                <a:lnTo>
                  <a:pt x="182943" y="602957"/>
                </a:lnTo>
                <a:lnTo>
                  <a:pt x="161823" y="646176"/>
                </a:lnTo>
                <a:lnTo>
                  <a:pt x="141846" y="690524"/>
                </a:lnTo>
                <a:lnTo>
                  <a:pt x="123063" y="735977"/>
                </a:lnTo>
                <a:lnTo>
                  <a:pt x="105486" y="782497"/>
                </a:lnTo>
                <a:lnTo>
                  <a:pt x="89154" y="830008"/>
                </a:lnTo>
                <a:lnTo>
                  <a:pt x="74091" y="878509"/>
                </a:lnTo>
                <a:lnTo>
                  <a:pt x="60325" y="927938"/>
                </a:lnTo>
                <a:lnTo>
                  <a:pt x="47904" y="978242"/>
                </a:lnTo>
                <a:lnTo>
                  <a:pt x="36830" y="1029398"/>
                </a:lnTo>
                <a:lnTo>
                  <a:pt x="27152" y="1081366"/>
                </a:lnTo>
                <a:lnTo>
                  <a:pt x="18897" y="1134097"/>
                </a:lnTo>
                <a:lnTo>
                  <a:pt x="12103" y="1187538"/>
                </a:lnTo>
                <a:lnTo>
                  <a:pt x="6781" y="1241679"/>
                </a:lnTo>
                <a:lnTo>
                  <a:pt x="2959" y="1296441"/>
                </a:lnTo>
                <a:lnTo>
                  <a:pt x="698" y="1351800"/>
                </a:lnTo>
                <a:lnTo>
                  <a:pt x="0" y="1407718"/>
                </a:lnTo>
                <a:lnTo>
                  <a:pt x="889" y="1463636"/>
                </a:lnTo>
                <a:lnTo>
                  <a:pt x="3340" y="1518983"/>
                </a:lnTo>
                <a:lnTo>
                  <a:pt x="7340" y="1573733"/>
                </a:lnTo>
                <a:lnTo>
                  <a:pt x="12839" y="1627822"/>
                </a:lnTo>
                <a:lnTo>
                  <a:pt x="19824" y="1681226"/>
                </a:lnTo>
                <a:lnTo>
                  <a:pt x="28257" y="1733905"/>
                </a:lnTo>
                <a:lnTo>
                  <a:pt x="38112" y="1785797"/>
                </a:lnTo>
                <a:lnTo>
                  <a:pt x="49352" y="1836889"/>
                </a:lnTo>
                <a:lnTo>
                  <a:pt x="61950" y="1887118"/>
                </a:lnTo>
                <a:lnTo>
                  <a:pt x="75882" y="1936457"/>
                </a:lnTo>
                <a:lnTo>
                  <a:pt x="91109" y="1984844"/>
                </a:lnTo>
                <a:lnTo>
                  <a:pt x="107594" y="2032266"/>
                </a:lnTo>
                <a:lnTo>
                  <a:pt x="125336" y="2078659"/>
                </a:lnTo>
                <a:lnTo>
                  <a:pt x="144272" y="2123986"/>
                </a:lnTo>
                <a:lnTo>
                  <a:pt x="164401" y="2168220"/>
                </a:lnTo>
                <a:lnTo>
                  <a:pt x="185674" y="2211298"/>
                </a:lnTo>
                <a:lnTo>
                  <a:pt x="208064" y="2253196"/>
                </a:lnTo>
                <a:lnTo>
                  <a:pt x="231533" y="2293861"/>
                </a:lnTo>
                <a:lnTo>
                  <a:pt x="256070" y="2333256"/>
                </a:lnTo>
                <a:lnTo>
                  <a:pt x="281635" y="2371344"/>
                </a:lnTo>
                <a:lnTo>
                  <a:pt x="308203" y="2408072"/>
                </a:lnTo>
                <a:lnTo>
                  <a:pt x="335737" y="2443416"/>
                </a:lnTo>
                <a:lnTo>
                  <a:pt x="364210" y="2477312"/>
                </a:lnTo>
                <a:lnTo>
                  <a:pt x="393598" y="2509736"/>
                </a:lnTo>
                <a:lnTo>
                  <a:pt x="423862" y="2540647"/>
                </a:lnTo>
                <a:lnTo>
                  <a:pt x="454964" y="2569997"/>
                </a:lnTo>
                <a:lnTo>
                  <a:pt x="486905" y="2597734"/>
                </a:lnTo>
                <a:lnTo>
                  <a:pt x="519620" y="2623845"/>
                </a:lnTo>
                <a:lnTo>
                  <a:pt x="553097" y="2648254"/>
                </a:lnTo>
                <a:lnTo>
                  <a:pt x="587311" y="2670949"/>
                </a:lnTo>
                <a:lnTo>
                  <a:pt x="622211" y="2691879"/>
                </a:lnTo>
                <a:lnTo>
                  <a:pt x="657783" y="2710992"/>
                </a:lnTo>
                <a:lnTo>
                  <a:pt x="694004" y="2728264"/>
                </a:lnTo>
                <a:lnTo>
                  <a:pt x="730834" y="2743631"/>
                </a:lnTo>
                <a:lnTo>
                  <a:pt x="768235" y="2757081"/>
                </a:lnTo>
                <a:lnTo>
                  <a:pt x="803770" y="2767825"/>
                </a:lnTo>
                <a:lnTo>
                  <a:pt x="803770" y="2810179"/>
                </a:lnTo>
                <a:lnTo>
                  <a:pt x="7379195" y="2810179"/>
                </a:lnTo>
                <a:lnTo>
                  <a:pt x="7379195" y="2199449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8410829" y="390499"/>
            <a:ext cx="965835" cy="1031240"/>
          </a:xfrm>
          <a:custGeom>
            <a:avLst/>
            <a:gdLst/>
            <a:ahLst/>
            <a:cxnLst/>
            <a:rect l="l" t="t" r="r" b="b"/>
            <a:pathLst>
              <a:path w="965834" h="1031240">
                <a:moveTo>
                  <a:pt x="0" y="1031138"/>
                </a:moveTo>
                <a:lnTo>
                  <a:pt x="965517" y="1031138"/>
                </a:lnTo>
                <a:lnTo>
                  <a:pt x="965517" y="0"/>
                </a:lnTo>
                <a:lnTo>
                  <a:pt x="0" y="0"/>
                </a:lnTo>
                <a:lnTo>
                  <a:pt x="0" y="1031138"/>
                </a:lnTo>
                <a:close/>
              </a:path>
            </a:pathLst>
          </a:custGeom>
          <a:ln w="12700">
            <a:solidFill>
              <a:srgbClr val="5B9BD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86092" y="705612"/>
            <a:ext cx="8749665" cy="28224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6092" y="4057269"/>
            <a:ext cx="8749665" cy="11642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305429" y="16405479"/>
            <a:ext cx="3110992" cy="882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86092" y="16405479"/>
            <a:ext cx="2236025" cy="882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999732" y="16405479"/>
            <a:ext cx="2236025" cy="882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jpg"/><Relationship Id="rId4" Type="http://schemas.openxmlformats.org/officeDocument/2006/relationships/image" Target="../media/image3.jpg"/><Relationship Id="rId5" Type="http://schemas.openxmlformats.org/officeDocument/2006/relationships/image" Target="../media/image4.jpg"/><Relationship Id="rId6" Type="http://schemas.openxmlformats.org/officeDocument/2006/relationships/image" Target="../media/image5.jpg"/><Relationship Id="rId7" Type="http://schemas.openxmlformats.org/officeDocument/2006/relationships/image" Target="../media/image6.jpg"/><Relationship Id="rId8" Type="http://schemas.openxmlformats.org/officeDocument/2006/relationships/image" Target="../media/image7.png"/><Relationship Id="rId9" Type="http://schemas.openxmlformats.org/officeDocument/2006/relationships/image" Target="../media/image8.jpg"/><Relationship Id="rId10" Type="http://schemas.openxmlformats.org/officeDocument/2006/relationships/image" Target="../media/image9.png"/><Relationship Id="rId11" Type="http://schemas.openxmlformats.org/officeDocument/2006/relationships/image" Target="../media/image10.jpg"/><Relationship Id="rId12" Type="http://schemas.openxmlformats.org/officeDocument/2006/relationships/image" Target="../media/image11.jpg"/><Relationship Id="rId13" Type="http://schemas.openxmlformats.org/officeDocument/2006/relationships/image" Target="../media/image12.jpg"/><Relationship Id="rId14" Type="http://schemas.openxmlformats.org/officeDocument/2006/relationships/image" Target="../media/image13.jpg"/><Relationship Id="rId15" Type="http://schemas.openxmlformats.org/officeDocument/2006/relationships/image" Target="../media/image14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525891" y="463930"/>
            <a:ext cx="739775" cy="93154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50"/>
              </a:lnSpc>
            </a:pPr>
            <a:r>
              <a:rPr dirty="0" sz="2150" spc="-10">
                <a:latin typeface="Calibri"/>
                <a:cs typeface="Calibri"/>
              </a:rPr>
              <a:t>School</a:t>
            </a:r>
            <a:endParaRPr sz="2150">
              <a:latin typeface="Calibri"/>
              <a:cs typeface="Calibri"/>
            </a:endParaRPr>
          </a:p>
          <a:p>
            <a:pPr marL="100330" marR="93345" indent="1270">
              <a:lnSpc>
                <a:spcPct val="100000"/>
              </a:lnSpc>
              <a:spcBef>
                <a:spcPts val="10"/>
              </a:spcBef>
            </a:pPr>
            <a:r>
              <a:rPr dirty="0" sz="2150" spc="-20">
                <a:latin typeface="Calibri"/>
                <a:cs typeface="Calibri"/>
              </a:rPr>
              <a:t>Logo Here</a:t>
            </a:r>
            <a:endParaRPr sz="215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9112" y="224155"/>
            <a:ext cx="3880485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09220">
              <a:lnSpc>
                <a:spcPct val="100000"/>
              </a:lnSpc>
              <a:spcBef>
                <a:spcPts val="100"/>
              </a:spcBef>
            </a:pPr>
            <a:r>
              <a:rPr dirty="0" sz="3600" spc="100">
                <a:latin typeface="Trebuchet MS"/>
                <a:cs typeface="Trebuchet MS"/>
              </a:rPr>
              <a:t>Religious</a:t>
            </a:r>
            <a:r>
              <a:rPr dirty="0" sz="3600" spc="-5">
                <a:latin typeface="Trebuchet MS"/>
                <a:cs typeface="Trebuchet MS"/>
              </a:rPr>
              <a:t> </a:t>
            </a:r>
            <a:r>
              <a:rPr dirty="0" sz="3600" spc="70">
                <a:latin typeface="Trebuchet MS"/>
                <a:cs typeface="Trebuchet MS"/>
              </a:rPr>
              <a:t>Studies </a:t>
            </a:r>
            <a:r>
              <a:rPr dirty="0" sz="3600" spc="220">
                <a:latin typeface="Trebuchet MS"/>
                <a:cs typeface="Trebuchet MS"/>
              </a:rPr>
              <a:t>Learning</a:t>
            </a:r>
            <a:r>
              <a:rPr dirty="0" sz="3600" spc="-20">
                <a:latin typeface="Trebuchet MS"/>
                <a:cs typeface="Trebuchet MS"/>
              </a:rPr>
              <a:t> </a:t>
            </a:r>
            <a:r>
              <a:rPr dirty="0" sz="3600" spc="100">
                <a:latin typeface="Trebuchet MS"/>
                <a:cs typeface="Trebuchet MS"/>
              </a:rPr>
              <a:t>Journey</a:t>
            </a:r>
            <a:endParaRPr sz="36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361046" y="13389102"/>
            <a:ext cx="412115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20" b="1">
                <a:latin typeface="Calibri"/>
                <a:cs typeface="Calibri"/>
              </a:rPr>
              <a:t>YEAR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6231001" y="10963020"/>
            <a:ext cx="1596390" cy="1275080"/>
            <a:chOff x="6231001" y="10963020"/>
            <a:chExt cx="1596390" cy="1275080"/>
          </a:xfrm>
        </p:grpSpPr>
        <p:sp>
          <p:nvSpPr>
            <p:cNvPr id="6" name="object 6"/>
            <p:cNvSpPr/>
            <p:nvPr/>
          </p:nvSpPr>
          <p:spPr>
            <a:xfrm>
              <a:off x="6237351" y="11247640"/>
              <a:ext cx="1572895" cy="647700"/>
            </a:xfrm>
            <a:custGeom>
              <a:avLst/>
              <a:gdLst/>
              <a:ahLst/>
              <a:cxnLst/>
              <a:rect l="l" t="t" r="r" b="b"/>
              <a:pathLst>
                <a:path w="1572895" h="647700">
                  <a:moveTo>
                    <a:pt x="1572895" y="0"/>
                  </a:moveTo>
                  <a:lnTo>
                    <a:pt x="0" y="0"/>
                  </a:lnTo>
                  <a:lnTo>
                    <a:pt x="0" y="647687"/>
                  </a:lnTo>
                  <a:lnTo>
                    <a:pt x="1572895" y="647687"/>
                  </a:lnTo>
                  <a:lnTo>
                    <a:pt x="1572895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/>
            <p:cNvSpPr/>
            <p:nvPr/>
          </p:nvSpPr>
          <p:spPr>
            <a:xfrm>
              <a:off x="6237351" y="11247640"/>
              <a:ext cx="1572895" cy="647700"/>
            </a:xfrm>
            <a:custGeom>
              <a:avLst/>
              <a:gdLst/>
              <a:ahLst/>
              <a:cxnLst/>
              <a:rect l="l" t="t" r="r" b="b"/>
              <a:pathLst>
                <a:path w="1572895" h="647700">
                  <a:moveTo>
                    <a:pt x="0" y="647687"/>
                  </a:moveTo>
                  <a:lnTo>
                    <a:pt x="1572895" y="647687"/>
                  </a:lnTo>
                  <a:lnTo>
                    <a:pt x="1572895" y="0"/>
                  </a:lnTo>
                  <a:lnTo>
                    <a:pt x="0" y="0"/>
                  </a:lnTo>
                  <a:lnTo>
                    <a:pt x="0" y="647687"/>
                  </a:lnTo>
                  <a:close/>
                </a:path>
              </a:pathLst>
            </a:custGeom>
            <a:ln w="12700">
              <a:solidFill>
                <a:srgbClr val="134755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6611874" y="10963020"/>
              <a:ext cx="1215390" cy="1275080"/>
            </a:xfrm>
            <a:custGeom>
              <a:avLst/>
              <a:gdLst/>
              <a:ahLst/>
              <a:cxnLst/>
              <a:rect l="l" t="t" r="r" b="b"/>
              <a:pathLst>
                <a:path w="1215390" h="1275079">
                  <a:moveTo>
                    <a:pt x="607568" y="0"/>
                  </a:moveTo>
                  <a:lnTo>
                    <a:pt x="560089" y="1917"/>
                  </a:lnTo>
                  <a:lnTo>
                    <a:pt x="513609" y="7576"/>
                  </a:lnTo>
                  <a:lnTo>
                    <a:pt x="468263" y="16833"/>
                  </a:lnTo>
                  <a:lnTo>
                    <a:pt x="424186" y="29549"/>
                  </a:lnTo>
                  <a:lnTo>
                    <a:pt x="381514" y="45580"/>
                  </a:lnTo>
                  <a:lnTo>
                    <a:pt x="340382" y="64785"/>
                  </a:lnTo>
                  <a:lnTo>
                    <a:pt x="300924" y="87023"/>
                  </a:lnTo>
                  <a:lnTo>
                    <a:pt x="263275" y="112151"/>
                  </a:lnTo>
                  <a:lnTo>
                    <a:pt x="227572" y="140029"/>
                  </a:lnTo>
                  <a:lnTo>
                    <a:pt x="193948" y="170514"/>
                  </a:lnTo>
                  <a:lnTo>
                    <a:pt x="162539" y="203464"/>
                  </a:lnTo>
                  <a:lnTo>
                    <a:pt x="133481" y="238739"/>
                  </a:lnTo>
                  <a:lnTo>
                    <a:pt x="106907" y="276196"/>
                  </a:lnTo>
                  <a:lnTo>
                    <a:pt x="82954" y="315693"/>
                  </a:lnTo>
                  <a:lnTo>
                    <a:pt x="61756" y="357090"/>
                  </a:lnTo>
                  <a:lnTo>
                    <a:pt x="43449" y="400244"/>
                  </a:lnTo>
                  <a:lnTo>
                    <a:pt x="28168" y="445013"/>
                  </a:lnTo>
                  <a:lnTo>
                    <a:pt x="16047" y="491256"/>
                  </a:lnTo>
                  <a:lnTo>
                    <a:pt x="7222" y="538832"/>
                  </a:lnTo>
                  <a:lnTo>
                    <a:pt x="1828" y="587598"/>
                  </a:lnTo>
                  <a:lnTo>
                    <a:pt x="0" y="637413"/>
                  </a:lnTo>
                  <a:lnTo>
                    <a:pt x="1828" y="687227"/>
                  </a:lnTo>
                  <a:lnTo>
                    <a:pt x="7222" y="735993"/>
                  </a:lnTo>
                  <a:lnTo>
                    <a:pt x="16047" y="783569"/>
                  </a:lnTo>
                  <a:lnTo>
                    <a:pt x="28168" y="829812"/>
                  </a:lnTo>
                  <a:lnTo>
                    <a:pt x="43449" y="874581"/>
                  </a:lnTo>
                  <a:lnTo>
                    <a:pt x="61756" y="917735"/>
                  </a:lnTo>
                  <a:lnTo>
                    <a:pt x="82954" y="959132"/>
                  </a:lnTo>
                  <a:lnTo>
                    <a:pt x="106907" y="998629"/>
                  </a:lnTo>
                  <a:lnTo>
                    <a:pt x="133481" y="1036086"/>
                  </a:lnTo>
                  <a:lnTo>
                    <a:pt x="162539" y="1071361"/>
                  </a:lnTo>
                  <a:lnTo>
                    <a:pt x="193948" y="1104311"/>
                  </a:lnTo>
                  <a:lnTo>
                    <a:pt x="227572" y="1134796"/>
                  </a:lnTo>
                  <a:lnTo>
                    <a:pt x="263275" y="1162674"/>
                  </a:lnTo>
                  <a:lnTo>
                    <a:pt x="300924" y="1187802"/>
                  </a:lnTo>
                  <a:lnTo>
                    <a:pt x="340382" y="1210040"/>
                  </a:lnTo>
                  <a:lnTo>
                    <a:pt x="381514" y="1229245"/>
                  </a:lnTo>
                  <a:lnTo>
                    <a:pt x="424186" y="1245276"/>
                  </a:lnTo>
                  <a:lnTo>
                    <a:pt x="468263" y="1257992"/>
                  </a:lnTo>
                  <a:lnTo>
                    <a:pt x="513609" y="1267249"/>
                  </a:lnTo>
                  <a:lnTo>
                    <a:pt x="560089" y="1272908"/>
                  </a:lnTo>
                  <a:lnTo>
                    <a:pt x="607568" y="1274826"/>
                  </a:lnTo>
                  <a:lnTo>
                    <a:pt x="655046" y="1272908"/>
                  </a:lnTo>
                  <a:lnTo>
                    <a:pt x="701523" y="1267249"/>
                  </a:lnTo>
                  <a:lnTo>
                    <a:pt x="746865" y="1257992"/>
                  </a:lnTo>
                  <a:lnTo>
                    <a:pt x="790936" y="1245276"/>
                  </a:lnTo>
                  <a:lnTo>
                    <a:pt x="833602" y="1229245"/>
                  </a:lnTo>
                  <a:lnTo>
                    <a:pt x="874728" y="1210040"/>
                  </a:lnTo>
                  <a:lnTo>
                    <a:pt x="914178" y="1187802"/>
                  </a:lnTo>
                  <a:lnTo>
                    <a:pt x="951818" y="1162674"/>
                  </a:lnTo>
                  <a:lnTo>
                    <a:pt x="987513" y="1134796"/>
                  </a:lnTo>
                  <a:lnTo>
                    <a:pt x="1021128" y="1104311"/>
                  </a:lnTo>
                  <a:lnTo>
                    <a:pt x="1052528" y="1071361"/>
                  </a:lnTo>
                  <a:lnTo>
                    <a:pt x="1081577" y="1036086"/>
                  </a:lnTo>
                  <a:lnTo>
                    <a:pt x="1108142" y="998629"/>
                  </a:lnTo>
                  <a:lnTo>
                    <a:pt x="1132087" y="959132"/>
                  </a:lnTo>
                  <a:lnTo>
                    <a:pt x="1153277" y="917735"/>
                  </a:lnTo>
                  <a:lnTo>
                    <a:pt x="1171577" y="874581"/>
                  </a:lnTo>
                  <a:lnTo>
                    <a:pt x="1186853" y="829812"/>
                  </a:lnTo>
                  <a:lnTo>
                    <a:pt x="1198968" y="783569"/>
                  </a:lnTo>
                  <a:lnTo>
                    <a:pt x="1207790" y="735993"/>
                  </a:lnTo>
                  <a:lnTo>
                    <a:pt x="1213181" y="687227"/>
                  </a:lnTo>
                  <a:lnTo>
                    <a:pt x="1215008" y="637413"/>
                  </a:lnTo>
                  <a:lnTo>
                    <a:pt x="1213181" y="587598"/>
                  </a:lnTo>
                  <a:lnTo>
                    <a:pt x="1207790" y="538832"/>
                  </a:lnTo>
                  <a:lnTo>
                    <a:pt x="1198968" y="491256"/>
                  </a:lnTo>
                  <a:lnTo>
                    <a:pt x="1186853" y="445013"/>
                  </a:lnTo>
                  <a:lnTo>
                    <a:pt x="1171577" y="400244"/>
                  </a:lnTo>
                  <a:lnTo>
                    <a:pt x="1153277" y="357090"/>
                  </a:lnTo>
                  <a:lnTo>
                    <a:pt x="1132087" y="315693"/>
                  </a:lnTo>
                  <a:lnTo>
                    <a:pt x="1108142" y="276196"/>
                  </a:lnTo>
                  <a:lnTo>
                    <a:pt x="1081577" y="238739"/>
                  </a:lnTo>
                  <a:lnTo>
                    <a:pt x="1052528" y="203464"/>
                  </a:lnTo>
                  <a:lnTo>
                    <a:pt x="1021128" y="170514"/>
                  </a:lnTo>
                  <a:lnTo>
                    <a:pt x="987513" y="140029"/>
                  </a:lnTo>
                  <a:lnTo>
                    <a:pt x="951818" y="112151"/>
                  </a:lnTo>
                  <a:lnTo>
                    <a:pt x="914178" y="87023"/>
                  </a:lnTo>
                  <a:lnTo>
                    <a:pt x="874728" y="64785"/>
                  </a:lnTo>
                  <a:lnTo>
                    <a:pt x="833602" y="45580"/>
                  </a:lnTo>
                  <a:lnTo>
                    <a:pt x="790936" y="29549"/>
                  </a:lnTo>
                  <a:lnTo>
                    <a:pt x="746865" y="16833"/>
                  </a:lnTo>
                  <a:lnTo>
                    <a:pt x="701523" y="7576"/>
                  </a:lnTo>
                  <a:lnTo>
                    <a:pt x="655046" y="1917"/>
                  </a:lnTo>
                  <a:lnTo>
                    <a:pt x="607568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6800215" y="11144503"/>
              <a:ext cx="841375" cy="882650"/>
            </a:xfrm>
            <a:custGeom>
              <a:avLst/>
              <a:gdLst/>
              <a:ahLst/>
              <a:cxnLst/>
              <a:rect l="l" t="t" r="r" b="b"/>
              <a:pathLst>
                <a:path w="841375" h="882650">
                  <a:moveTo>
                    <a:pt x="420496" y="0"/>
                  </a:moveTo>
                  <a:lnTo>
                    <a:pt x="374670" y="2588"/>
                  </a:lnTo>
                  <a:lnTo>
                    <a:pt x="330275" y="10173"/>
                  </a:lnTo>
                  <a:lnTo>
                    <a:pt x="287568" y="22488"/>
                  </a:lnTo>
                  <a:lnTo>
                    <a:pt x="246805" y="39261"/>
                  </a:lnTo>
                  <a:lnTo>
                    <a:pt x="208242" y="60226"/>
                  </a:lnTo>
                  <a:lnTo>
                    <a:pt x="172135" y="85112"/>
                  </a:lnTo>
                  <a:lnTo>
                    <a:pt x="138741" y="113651"/>
                  </a:lnTo>
                  <a:lnTo>
                    <a:pt x="108317" y="145574"/>
                  </a:lnTo>
                  <a:lnTo>
                    <a:pt x="81117" y="180612"/>
                  </a:lnTo>
                  <a:lnTo>
                    <a:pt x="57399" y="218496"/>
                  </a:lnTo>
                  <a:lnTo>
                    <a:pt x="37418" y="258957"/>
                  </a:lnTo>
                  <a:lnTo>
                    <a:pt x="21432" y="301727"/>
                  </a:lnTo>
                  <a:lnTo>
                    <a:pt x="9696" y="346536"/>
                  </a:lnTo>
                  <a:lnTo>
                    <a:pt x="2466" y="393116"/>
                  </a:lnTo>
                  <a:lnTo>
                    <a:pt x="0" y="441198"/>
                  </a:lnTo>
                  <a:lnTo>
                    <a:pt x="2466" y="489281"/>
                  </a:lnTo>
                  <a:lnTo>
                    <a:pt x="9696" y="535865"/>
                  </a:lnTo>
                  <a:lnTo>
                    <a:pt x="21432" y="580681"/>
                  </a:lnTo>
                  <a:lnTo>
                    <a:pt x="37418" y="623460"/>
                  </a:lnTo>
                  <a:lnTo>
                    <a:pt x="57399" y="663932"/>
                  </a:lnTo>
                  <a:lnTo>
                    <a:pt x="81117" y="701828"/>
                  </a:lnTo>
                  <a:lnTo>
                    <a:pt x="108317" y="736878"/>
                  </a:lnTo>
                  <a:lnTo>
                    <a:pt x="138741" y="768814"/>
                  </a:lnTo>
                  <a:lnTo>
                    <a:pt x="172135" y="797365"/>
                  </a:lnTo>
                  <a:lnTo>
                    <a:pt x="208242" y="822263"/>
                  </a:lnTo>
                  <a:lnTo>
                    <a:pt x="246805" y="843238"/>
                  </a:lnTo>
                  <a:lnTo>
                    <a:pt x="287568" y="860021"/>
                  </a:lnTo>
                  <a:lnTo>
                    <a:pt x="330275" y="872342"/>
                  </a:lnTo>
                  <a:lnTo>
                    <a:pt x="374670" y="879933"/>
                  </a:lnTo>
                  <a:lnTo>
                    <a:pt x="420496" y="882523"/>
                  </a:lnTo>
                  <a:lnTo>
                    <a:pt x="466324" y="879933"/>
                  </a:lnTo>
                  <a:lnTo>
                    <a:pt x="510724" y="872342"/>
                  </a:lnTo>
                  <a:lnTo>
                    <a:pt x="553438" y="860021"/>
                  </a:lnTo>
                  <a:lnTo>
                    <a:pt x="594210" y="843238"/>
                  </a:lnTo>
                  <a:lnTo>
                    <a:pt x="632784" y="822263"/>
                  </a:lnTo>
                  <a:lnTo>
                    <a:pt x="668902" y="797365"/>
                  </a:lnTo>
                  <a:lnTo>
                    <a:pt x="702309" y="768814"/>
                  </a:lnTo>
                  <a:lnTo>
                    <a:pt x="732746" y="736878"/>
                  </a:lnTo>
                  <a:lnTo>
                    <a:pt x="759958" y="701828"/>
                  </a:lnTo>
                  <a:lnTo>
                    <a:pt x="783688" y="663932"/>
                  </a:lnTo>
                  <a:lnTo>
                    <a:pt x="803679" y="623460"/>
                  </a:lnTo>
                  <a:lnTo>
                    <a:pt x="819675" y="580681"/>
                  </a:lnTo>
                  <a:lnTo>
                    <a:pt x="831418" y="535865"/>
                  </a:lnTo>
                  <a:lnTo>
                    <a:pt x="838652" y="489281"/>
                  </a:lnTo>
                  <a:lnTo>
                    <a:pt x="841120" y="441198"/>
                  </a:lnTo>
                  <a:lnTo>
                    <a:pt x="838652" y="393116"/>
                  </a:lnTo>
                  <a:lnTo>
                    <a:pt x="831418" y="346536"/>
                  </a:lnTo>
                  <a:lnTo>
                    <a:pt x="819675" y="301727"/>
                  </a:lnTo>
                  <a:lnTo>
                    <a:pt x="803679" y="258957"/>
                  </a:lnTo>
                  <a:lnTo>
                    <a:pt x="783688" y="218496"/>
                  </a:lnTo>
                  <a:lnTo>
                    <a:pt x="759958" y="180612"/>
                  </a:lnTo>
                  <a:lnTo>
                    <a:pt x="732746" y="145574"/>
                  </a:lnTo>
                  <a:lnTo>
                    <a:pt x="702309" y="113651"/>
                  </a:lnTo>
                  <a:lnTo>
                    <a:pt x="668902" y="85112"/>
                  </a:lnTo>
                  <a:lnTo>
                    <a:pt x="632784" y="60226"/>
                  </a:lnTo>
                  <a:lnTo>
                    <a:pt x="594210" y="39261"/>
                  </a:lnTo>
                  <a:lnTo>
                    <a:pt x="553438" y="22488"/>
                  </a:lnTo>
                  <a:lnTo>
                    <a:pt x="510724" y="10173"/>
                  </a:lnTo>
                  <a:lnTo>
                    <a:pt x="466324" y="2588"/>
                  </a:lnTo>
                  <a:lnTo>
                    <a:pt x="4204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/>
          <p:cNvSpPr txBox="1"/>
          <p:nvPr/>
        </p:nvSpPr>
        <p:spPr>
          <a:xfrm>
            <a:off x="6907148" y="11226800"/>
            <a:ext cx="644525" cy="81724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R="15875">
              <a:lnSpc>
                <a:spcPts val="1075"/>
              </a:lnSpc>
              <a:spcBef>
                <a:spcPts val="105"/>
              </a:spcBef>
            </a:pPr>
            <a:r>
              <a:rPr dirty="0" sz="1400" spc="-20" b="1">
                <a:latin typeface="Calibri"/>
                <a:cs typeface="Calibri"/>
              </a:rPr>
              <a:t>YEAR</a:t>
            </a:r>
            <a:endParaRPr sz="1400">
              <a:latin typeface="Calibri"/>
              <a:cs typeface="Calibri"/>
            </a:endParaRPr>
          </a:p>
          <a:p>
            <a:pPr algn="ctr">
              <a:lnSpc>
                <a:spcPts val="5155"/>
              </a:lnSpc>
            </a:pPr>
            <a:r>
              <a:rPr dirty="0" sz="4800" spc="-25" b="1">
                <a:latin typeface="Calibri"/>
                <a:cs typeface="Calibri"/>
              </a:rPr>
              <a:t>13</a:t>
            </a:r>
            <a:endParaRPr sz="48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7095108" y="13159612"/>
            <a:ext cx="1215390" cy="1304925"/>
            <a:chOff x="7095108" y="13159612"/>
            <a:chExt cx="1215390" cy="1304925"/>
          </a:xfrm>
        </p:grpSpPr>
        <p:sp>
          <p:nvSpPr>
            <p:cNvPr id="12" name="object 12"/>
            <p:cNvSpPr/>
            <p:nvPr/>
          </p:nvSpPr>
          <p:spPr>
            <a:xfrm>
              <a:off x="7095108" y="13159612"/>
              <a:ext cx="1215390" cy="1304925"/>
            </a:xfrm>
            <a:custGeom>
              <a:avLst/>
              <a:gdLst/>
              <a:ahLst/>
              <a:cxnLst/>
              <a:rect l="l" t="t" r="r" b="b"/>
              <a:pathLst>
                <a:path w="1215390" h="1304925">
                  <a:moveTo>
                    <a:pt x="607568" y="0"/>
                  </a:moveTo>
                  <a:lnTo>
                    <a:pt x="562226" y="1789"/>
                  </a:lnTo>
                  <a:lnTo>
                    <a:pt x="517789" y="7074"/>
                  </a:lnTo>
                  <a:lnTo>
                    <a:pt x="474375" y="15727"/>
                  </a:lnTo>
                  <a:lnTo>
                    <a:pt x="432100" y="27623"/>
                  </a:lnTo>
                  <a:lnTo>
                    <a:pt x="391082" y="42636"/>
                  </a:lnTo>
                  <a:lnTo>
                    <a:pt x="351439" y="60639"/>
                  </a:lnTo>
                  <a:lnTo>
                    <a:pt x="313289" y="81507"/>
                  </a:lnTo>
                  <a:lnTo>
                    <a:pt x="276748" y="105114"/>
                  </a:lnTo>
                  <a:lnTo>
                    <a:pt x="241934" y="131333"/>
                  </a:lnTo>
                  <a:lnTo>
                    <a:pt x="208965" y="160038"/>
                  </a:lnTo>
                  <a:lnTo>
                    <a:pt x="177958" y="191103"/>
                  </a:lnTo>
                  <a:lnTo>
                    <a:pt x="149031" y="224402"/>
                  </a:lnTo>
                  <a:lnTo>
                    <a:pt x="122302" y="259809"/>
                  </a:lnTo>
                  <a:lnTo>
                    <a:pt x="97887" y="297198"/>
                  </a:lnTo>
                  <a:lnTo>
                    <a:pt x="75904" y="336443"/>
                  </a:lnTo>
                  <a:lnTo>
                    <a:pt x="56471" y="377417"/>
                  </a:lnTo>
                  <a:lnTo>
                    <a:pt x="39705" y="419995"/>
                  </a:lnTo>
                  <a:lnTo>
                    <a:pt x="25725" y="464051"/>
                  </a:lnTo>
                  <a:lnTo>
                    <a:pt x="14646" y="509457"/>
                  </a:lnTo>
                  <a:lnTo>
                    <a:pt x="6587" y="556090"/>
                  </a:lnTo>
                  <a:lnTo>
                    <a:pt x="1666" y="603821"/>
                  </a:lnTo>
                  <a:lnTo>
                    <a:pt x="0" y="652525"/>
                  </a:lnTo>
                  <a:lnTo>
                    <a:pt x="1666" y="701213"/>
                  </a:lnTo>
                  <a:lnTo>
                    <a:pt x="6587" y="748930"/>
                  </a:lnTo>
                  <a:lnTo>
                    <a:pt x="14646" y="795548"/>
                  </a:lnTo>
                  <a:lnTo>
                    <a:pt x="25725" y="840943"/>
                  </a:lnTo>
                  <a:lnTo>
                    <a:pt x="39705" y="884987"/>
                  </a:lnTo>
                  <a:lnTo>
                    <a:pt x="56471" y="927556"/>
                  </a:lnTo>
                  <a:lnTo>
                    <a:pt x="75904" y="968522"/>
                  </a:lnTo>
                  <a:lnTo>
                    <a:pt x="97887" y="1007759"/>
                  </a:lnTo>
                  <a:lnTo>
                    <a:pt x="122302" y="1045141"/>
                  </a:lnTo>
                  <a:lnTo>
                    <a:pt x="149031" y="1080543"/>
                  </a:lnTo>
                  <a:lnTo>
                    <a:pt x="177958" y="1113837"/>
                  </a:lnTo>
                  <a:lnTo>
                    <a:pt x="208965" y="1144898"/>
                  </a:lnTo>
                  <a:lnTo>
                    <a:pt x="241934" y="1173600"/>
                  </a:lnTo>
                  <a:lnTo>
                    <a:pt x="276748" y="1199816"/>
                  </a:lnTo>
                  <a:lnTo>
                    <a:pt x="313289" y="1223421"/>
                  </a:lnTo>
                  <a:lnTo>
                    <a:pt x="351439" y="1244287"/>
                  </a:lnTo>
                  <a:lnTo>
                    <a:pt x="391082" y="1262290"/>
                  </a:lnTo>
                  <a:lnTo>
                    <a:pt x="432100" y="1277302"/>
                  </a:lnTo>
                  <a:lnTo>
                    <a:pt x="474375" y="1289197"/>
                  </a:lnTo>
                  <a:lnTo>
                    <a:pt x="517789" y="1297851"/>
                  </a:lnTo>
                  <a:lnTo>
                    <a:pt x="562226" y="1303135"/>
                  </a:lnTo>
                  <a:lnTo>
                    <a:pt x="607568" y="1304924"/>
                  </a:lnTo>
                  <a:lnTo>
                    <a:pt x="652892" y="1303135"/>
                  </a:lnTo>
                  <a:lnTo>
                    <a:pt x="697314" y="1297851"/>
                  </a:lnTo>
                  <a:lnTo>
                    <a:pt x="740715" y="1289197"/>
                  </a:lnTo>
                  <a:lnTo>
                    <a:pt x="782978" y="1277302"/>
                  </a:lnTo>
                  <a:lnTo>
                    <a:pt x="823984" y="1262290"/>
                  </a:lnTo>
                  <a:lnTo>
                    <a:pt x="863618" y="1244287"/>
                  </a:lnTo>
                  <a:lnTo>
                    <a:pt x="901760" y="1223421"/>
                  </a:lnTo>
                  <a:lnTo>
                    <a:pt x="938293" y="1199816"/>
                  </a:lnTo>
                  <a:lnTo>
                    <a:pt x="973100" y="1173600"/>
                  </a:lnTo>
                  <a:lnTo>
                    <a:pt x="1006064" y="1144898"/>
                  </a:lnTo>
                  <a:lnTo>
                    <a:pt x="1037066" y="1113837"/>
                  </a:lnTo>
                  <a:lnTo>
                    <a:pt x="1065989" y="1080543"/>
                  </a:lnTo>
                  <a:lnTo>
                    <a:pt x="1092715" y="1045141"/>
                  </a:lnTo>
                  <a:lnTo>
                    <a:pt x="1117127" y="1007759"/>
                  </a:lnTo>
                  <a:lnTo>
                    <a:pt x="1139108" y="968522"/>
                  </a:lnTo>
                  <a:lnTo>
                    <a:pt x="1158539" y="927556"/>
                  </a:lnTo>
                  <a:lnTo>
                    <a:pt x="1175304" y="884987"/>
                  </a:lnTo>
                  <a:lnTo>
                    <a:pt x="1189284" y="840943"/>
                  </a:lnTo>
                  <a:lnTo>
                    <a:pt x="1200362" y="795548"/>
                  </a:lnTo>
                  <a:lnTo>
                    <a:pt x="1208421" y="748930"/>
                  </a:lnTo>
                  <a:lnTo>
                    <a:pt x="1213342" y="701213"/>
                  </a:lnTo>
                  <a:lnTo>
                    <a:pt x="1215009" y="652525"/>
                  </a:lnTo>
                  <a:lnTo>
                    <a:pt x="1213342" y="603821"/>
                  </a:lnTo>
                  <a:lnTo>
                    <a:pt x="1208421" y="556090"/>
                  </a:lnTo>
                  <a:lnTo>
                    <a:pt x="1200362" y="509457"/>
                  </a:lnTo>
                  <a:lnTo>
                    <a:pt x="1189284" y="464051"/>
                  </a:lnTo>
                  <a:lnTo>
                    <a:pt x="1175304" y="419995"/>
                  </a:lnTo>
                  <a:lnTo>
                    <a:pt x="1158539" y="377417"/>
                  </a:lnTo>
                  <a:lnTo>
                    <a:pt x="1139108" y="336443"/>
                  </a:lnTo>
                  <a:lnTo>
                    <a:pt x="1117127" y="297198"/>
                  </a:lnTo>
                  <a:lnTo>
                    <a:pt x="1092715" y="259809"/>
                  </a:lnTo>
                  <a:lnTo>
                    <a:pt x="1065989" y="224402"/>
                  </a:lnTo>
                  <a:lnTo>
                    <a:pt x="1037066" y="191103"/>
                  </a:lnTo>
                  <a:lnTo>
                    <a:pt x="1006064" y="160038"/>
                  </a:lnTo>
                  <a:lnTo>
                    <a:pt x="973100" y="131333"/>
                  </a:lnTo>
                  <a:lnTo>
                    <a:pt x="938293" y="105114"/>
                  </a:lnTo>
                  <a:lnTo>
                    <a:pt x="901760" y="81507"/>
                  </a:lnTo>
                  <a:lnTo>
                    <a:pt x="863618" y="60639"/>
                  </a:lnTo>
                  <a:lnTo>
                    <a:pt x="823984" y="42636"/>
                  </a:lnTo>
                  <a:lnTo>
                    <a:pt x="782978" y="27623"/>
                  </a:lnTo>
                  <a:lnTo>
                    <a:pt x="740715" y="15727"/>
                  </a:lnTo>
                  <a:lnTo>
                    <a:pt x="697314" y="7074"/>
                  </a:lnTo>
                  <a:lnTo>
                    <a:pt x="652892" y="1789"/>
                  </a:lnTo>
                  <a:lnTo>
                    <a:pt x="607568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7309103" y="13425931"/>
              <a:ext cx="841375" cy="903605"/>
            </a:xfrm>
            <a:custGeom>
              <a:avLst/>
              <a:gdLst/>
              <a:ahLst/>
              <a:cxnLst/>
              <a:rect l="l" t="t" r="r" b="b"/>
              <a:pathLst>
                <a:path w="841375" h="903605">
                  <a:moveTo>
                    <a:pt x="420497" y="0"/>
                  </a:moveTo>
                  <a:lnTo>
                    <a:pt x="374670" y="2649"/>
                  </a:lnTo>
                  <a:lnTo>
                    <a:pt x="330275" y="10415"/>
                  </a:lnTo>
                  <a:lnTo>
                    <a:pt x="287568" y="23022"/>
                  </a:lnTo>
                  <a:lnTo>
                    <a:pt x="246805" y="40194"/>
                  </a:lnTo>
                  <a:lnTo>
                    <a:pt x="208242" y="61656"/>
                  </a:lnTo>
                  <a:lnTo>
                    <a:pt x="172135" y="87132"/>
                  </a:lnTo>
                  <a:lnTo>
                    <a:pt x="138741" y="116347"/>
                  </a:lnTo>
                  <a:lnTo>
                    <a:pt x="108317" y="149025"/>
                  </a:lnTo>
                  <a:lnTo>
                    <a:pt x="81117" y="184891"/>
                  </a:lnTo>
                  <a:lnTo>
                    <a:pt x="57399" y="223670"/>
                  </a:lnTo>
                  <a:lnTo>
                    <a:pt x="37418" y="265086"/>
                  </a:lnTo>
                  <a:lnTo>
                    <a:pt x="21432" y="308863"/>
                  </a:lnTo>
                  <a:lnTo>
                    <a:pt x="9696" y="354727"/>
                  </a:lnTo>
                  <a:lnTo>
                    <a:pt x="2466" y="402402"/>
                  </a:lnTo>
                  <a:lnTo>
                    <a:pt x="0" y="451611"/>
                  </a:lnTo>
                  <a:lnTo>
                    <a:pt x="2466" y="500845"/>
                  </a:lnTo>
                  <a:lnTo>
                    <a:pt x="9696" y="548540"/>
                  </a:lnTo>
                  <a:lnTo>
                    <a:pt x="21432" y="594421"/>
                  </a:lnTo>
                  <a:lnTo>
                    <a:pt x="37418" y="638214"/>
                  </a:lnTo>
                  <a:lnTo>
                    <a:pt x="57399" y="679642"/>
                  </a:lnTo>
                  <a:lnTo>
                    <a:pt x="81117" y="718431"/>
                  </a:lnTo>
                  <a:lnTo>
                    <a:pt x="108317" y="754306"/>
                  </a:lnTo>
                  <a:lnTo>
                    <a:pt x="138741" y="786991"/>
                  </a:lnTo>
                  <a:lnTo>
                    <a:pt x="172135" y="816210"/>
                  </a:lnTo>
                  <a:lnTo>
                    <a:pt x="208242" y="841690"/>
                  </a:lnTo>
                  <a:lnTo>
                    <a:pt x="246805" y="863154"/>
                  </a:lnTo>
                  <a:lnTo>
                    <a:pt x="287568" y="880327"/>
                  </a:lnTo>
                  <a:lnTo>
                    <a:pt x="330275" y="892934"/>
                  </a:lnTo>
                  <a:lnTo>
                    <a:pt x="374670" y="900701"/>
                  </a:lnTo>
                  <a:lnTo>
                    <a:pt x="420497" y="903350"/>
                  </a:lnTo>
                  <a:lnTo>
                    <a:pt x="466324" y="900701"/>
                  </a:lnTo>
                  <a:lnTo>
                    <a:pt x="510724" y="892934"/>
                  </a:lnTo>
                  <a:lnTo>
                    <a:pt x="553438" y="880327"/>
                  </a:lnTo>
                  <a:lnTo>
                    <a:pt x="594210" y="863154"/>
                  </a:lnTo>
                  <a:lnTo>
                    <a:pt x="632784" y="841690"/>
                  </a:lnTo>
                  <a:lnTo>
                    <a:pt x="668902" y="816210"/>
                  </a:lnTo>
                  <a:lnTo>
                    <a:pt x="702309" y="786991"/>
                  </a:lnTo>
                  <a:lnTo>
                    <a:pt x="732746" y="754306"/>
                  </a:lnTo>
                  <a:lnTo>
                    <a:pt x="759958" y="718431"/>
                  </a:lnTo>
                  <a:lnTo>
                    <a:pt x="783688" y="679642"/>
                  </a:lnTo>
                  <a:lnTo>
                    <a:pt x="803679" y="638214"/>
                  </a:lnTo>
                  <a:lnTo>
                    <a:pt x="819675" y="594421"/>
                  </a:lnTo>
                  <a:lnTo>
                    <a:pt x="831418" y="548540"/>
                  </a:lnTo>
                  <a:lnTo>
                    <a:pt x="838652" y="500845"/>
                  </a:lnTo>
                  <a:lnTo>
                    <a:pt x="841121" y="451611"/>
                  </a:lnTo>
                  <a:lnTo>
                    <a:pt x="838652" y="402402"/>
                  </a:lnTo>
                  <a:lnTo>
                    <a:pt x="831418" y="354727"/>
                  </a:lnTo>
                  <a:lnTo>
                    <a:pt x="819675" y="308863"/>
                  </a:lnTo>
                  <a:lnTo>
                    <a:pt x="803679" y="265086"/>
                  </a:lnTo>
                  <a:lnTo>
                    <a:pt x="783688" y="223670"/>
                  </a:lnTo>
                  <a:lnTo>
                    <a:pt x="759958" y="184891"/>
                  </a:lnTo>
                  <a:lnTo>
                    <a:pt x="732746" y="149025"/>
                  </a:lnTo>
                  <a:lnTo>
                    <a:pt x="702309" y="116347"/>
                  </a:lnTo>
                  <a:lnTo>
                    <a:pt x="668902" y="87132"/>
                  </a:lnTo>
                  <a:lnTo>
                    <a:pt x="632784" y="61656"/>
                  </a:lnTo>
                  <a:lnTo>
                    <a:pt x="594210" y="40194"/>
                  </a:lnTo>
                  <a:lnTo>
                    <a:pt x="553438" y="23022"/>
                  </a:lnTo>
                  <a:lnTo>
                    <a:pt x="510724" y="10415"/>
                  </a:lnTo>
                  <a:lnTo>
                    <a:pt x="466324" y="2649"/>
                  </a:lnTo>
                  <a:lnTo>
                    <a:pt x="42049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/>
          <p:nvPr/>
        </p:nvSpPr>
        <p:spPr>
          <a:xfrm>
            <a:off x="7439914" y="13532865"/>
            <a:ext cx="64452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 spc="-25" b="1">
                <a:latin typeface="Calibri"/>
                <a:cs typeface="Calibri"/>
              </a:rPr>
              <a:t>12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513446" y="13541502"/>
            <a:ext cx="412115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20" b="1">
                <a:latin typeface="Calibri"/>
                <a:cs typeface="Calibri"/>
              </a:rPr>
              <a:t>YEAR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6358763" y="12440539"/>
            <a:ext cx="76200" cy="1301750"/>
          </a:xfrm>
          <a:custGeom>
            <a:avLst/>
            <a:gdLst/>
            <a:ahLst/>
            <a:cxnLst/>
            <a:rect l="l" t="t" r="r" b="b"/>
            <a:pathLst>
              <a:path w="76200" h="1301750">
                <a:moveTo>
                  <a:pt x="27795" y="1227423"/>
                </a:moveTo>
                <a:lnTo>
                  <a:pt x="293" y="1262507"/>
                </a:lnTo>
                <a:lnTo>
                  <a:pt x="180" y="1263142"/>
                </a:lnTo>
                <a:lnTo>
                  <a:pt x="90" y="1263650"/>
                </a:lnTo>
                <a:lnTo>
                  <a:pt x="23949" y="1298787"/>
                </a:lnTo>
                <a:lnTo>
                  <a:pt x="38862" y="1301496"/>
                </a:lnTo>
                <a:lnTo>
                  <a:pt x="53641" y="1298154"/>
                </a:lnTo>
                <a:lnTo>
                  <a:pt x="65563" y="1289716"/>
                </a:lnTo>
                <a:lnTo>
                  <a:pt x="73437" y="1277421"/>
                </a:lnTo>
                <a:lnTo>
                  <a:pt x="75781" y="1264158"/>
                </a:lnTo>
                <a:lnTo>
                  <a:pt x="75871" y="1263650"/>
                </a:lnTo>
                <a:lnTo>
                  <a:pt x="28575" y="1263650"/>
                </a:lnTo>
                <a:lnTo>
                  <a:pt x="27821" y="1228635"/>
                </a:lnTo>
                <a:lnTo>
                  <a:pt x="27795" y="1227423"/>
                </a:lnTo>
                <a:close/>
              </a:path>
              <a:path w="76200" h="1301750">
                <a:moveTo>
                  <a:pt x="37211" y="1225296"/>
                </a:moveTo>
                <a:lnTo>
                  <a:pt x="27795" y="1227423"/>
                </a:lnTo>
                <a:lnTo>
                  <a:pt x="28550" y="1262507"/>
                </a:lnTo>
                <a:lnTo>
                  <a:pt x="28575" y="1263650"/>
                </a:lnTo>
                <a:lnTo>
                  <a:pt x="47498" y="1263142"/>
                </a:lnTo>
                <a:lnTo>
                  <a:pt x="46759" y="1228635"/>
                </a:lnTo>
                <a:lnTo>
                  <a:pt x="46723" y="1226988"/>
                </a:lnTo>
                <a:lnTo>
                  <a:pt x="37211" y="1225296"/>
                </a:lnTo>
                <a:close/>
              </a:path>
              <a:path w="76200" h="1301750">
                <a:moveTo>
                  <a:pt x="46723" y="1226988"/>
                </a:moveTo>
                <a:lnTo>
                  <a:pt x="47484" y="1262507"/>
                </a:lnTo>
                <a:lnTo>
                  <a:pt x="47498" y="1263142"/>
                </a:lnTo>
                <a:lnTo>
                  <a:pt x="28575" y="1263650"/>
                </a:lnTo>
                <a:lnTo>
                  <a:pt x="75871" y="1263650"/>
                </a:lnTo>
                <a:lnTo>
                  <a:pt x="75960" y="1263142"/>
                </a:lnTo>
                <a:lnTo>
                  <a:pt x="76073" y="1262507"/>
                </a:lnTo>
                <a:lnTo>
                  <a:pt x="72804" y="1247780"/>
                </a:lnTo>
                <a:lnTo>
                  <a:pt x="64404" y="1235852"/>
                </a:lnTo>
                <a:lnTo>
                  <a:pt x="52123" y="1227949"/>
                </a:lnTo>
                <a:lnTo>
                  <a:pt x="46723" y="1226988"/>
                </a:lnTo>
                <a:close/>
              </a:path>
              <a:path w="76200" h="1301750">
                <a:moveTo>
                  <a:pt x="20447" y="0"/>
                </a:moveTo>
                <a:lnTo>
                  <a:pt x="1397" y="508"/>
                </a:lnTo>
                <a:lnTo>
                  <a:pt x="27749" y="1225296"/>
                </a:lnTo>
                <a:lnTo>
                  <a:pt x="27795" y="1227423"/>
                </a:lnTo>
                <a:lnTo>
                  <a:pt x="37211" y="1225296"/>
                </a:lnTo>
                <a:lnTo>
                  <a:pt x="46687" y="1225296"/>
                </a:lnTo>
                <a:lnTo>
                  <a:pt x="20457" y="508"/>
                </a:lnTo>
                <a:lnTo>
                  <a:pt x="20447" y="0"/>
                </a:lnTo>
                <a:close/>
              </a:path>
              <a:path w="76200" h="1301750">
                <a:moveTo>
                  <a:pt x="46687" y="1225296"/>
                </a:moveTo>
                <a:lnTo>
                  <a:pt x="37211" y="1225296"/>
                </a:lnTo>
                <a:lnTo>
                  <a:pt x="46723" y="1226988"/>
                </a:lnTo>
                <a:lnTo>
                  <a:pt x="46687" y="1225296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4822316" y="13750670"/>
            <a:ext cx="76200" cy="1299210"/>
          </a:xfrm>
          <a:custGeom>
            <a:avLst/>
            <a:gdLst/>
            <a:ahLst/>
            <a:cxnLst/>
            <a:rect l="l" t="t" r="r" b="b"/>
            <a:pathLst>
              <a:path w="76200" h="1299209">
                <a:moveTo>
                  <a:pt x="28575" y="74282"/>
                </a:moveTo>
                <a:lnTo>
                  <a:pt x="28575" y="1298702"/>
                </a:lnTo>
                <a:lnTo>
                  <a:pt x="47625" y="1298702"/>
                </a:lnTo>
                <a:lnTo>
                  <a:pt x="47625" y="76200"/>
                </a:lnTo>
                <a:lnTo>
                  <a:pt x="38100" y="76200"/>
                </a:lnTo>
                <a:lnTo>
                  <a:pt x="28575" y="74282"/>
                </a:lnTo>
                <a:close/>
              </a:path>
              <a:path w="76200" h="1299209">
                <a:moveTo>
                  <a:pt x="47625" y="38100"/>
                </a:moveTo>
                <a:lnTo>
                  <a:pt x="28575" y="38100"/>
                </a:lnTo>
                <a:lnTo>
                  <a:pt x="28575" y="74282"/>
                </a:lnTo>
                <a:lnTo>
                  <a:pt x="38100" y="76200"/>
                </a:lnTo>
                <a:lnTo>
                  <a:pt x="47624" y="74282"/>
                </a:lnTo>
                <a:lnTo>
                  <a:pt x="47625" y="38100"/>
                </a:lnTo>
                <a:close/>
              </a:path>
              <a:path w="76200" h="1299209">
                <a:moveTo>
                  <a:pt x="47625" y="74282"/>
                </a:moveTo>
                <a:lnTo>
                  <a:pt x="38100" y="76200"/>
                </a:lnTo>
                <a:lnTo>
                  <a:pt x="47625" y="76200"/>
                </a:lnTo>
                <a:lnTo>
                  <a:pt x="47625" y="74282"/>
                </a:lnTo>
                <a:close/>
              </a:path>
              <a:path w="76200" h="1299209">
                <a:moveTo>
                  <a:pt x="38100" y="0"/>
                </a:moveTo>
                <a:lnTo>
                  <a:pt x="23252" y="2988"/>
                </a:lnTo>
                <a:lnTo>
                  <a:pt x="11144" y="11144"/>
                </a:lnTo>
                <a:lnTo>
                  <a:pt x="2988" y="23252"/>
                </a:lnTo>
                <a:lnTo>
                  <a:pt x="0" y="38100"/>
                </a:lnTo>
                <a:lnTo>
                  <a:pt x="2988" y="52947"/>
                </a:lnTo>
                <a:lnTo>
                  <a:pt x="11144" y="65055"/>
                </a:lnTo>
                <a:lnTo>
                  <a:pt x="23252" y="73211"/>
                </a:lnTo>
                <a:lnTo>
                  <a:pt x="28575" y="74282"/>
                </a:lnTo>
                <a:lnTo>
                  <a:pt x="28575" y="38100"/>
                </a:lnTo>
                <a:lnTo>
                  <a:pt x="76200" y="38100"/>
                </a:lnTo>
                <a:lnTo>
                  <a:pt x="73211" y="23252"/>
                </a:lnTo>
                <a:lnTo>
                  <a:pt x="65055" y="11144"/>
                </a:lnTo>
                <a:lnTo>
                  <a:pt x="52947" y="2988"/>
                </a:lnTo>
                <a:lnTo>
                  <a:pt x="38100" y="0"/>
                </a:lnTo>
                <a:close/>
              </a:path>
              <a:path w="76200" h="1299209">
                <a:moveTo>
                  <a:pt x="76200" y="38100"/>
                </a:moveTo>
                <a:lnTo>
                  <a:pt x="47625" y="38100"/>
                </a:lnTo>
                <a:lnTo>
                  <a:pt x="47625" y="74282"/>
                </a:lnTo>
                <a:lnTo>
                  <a:pt x="52947" y="73211"/>
                </a:lnTo>
                <a:lnTo>
                  <a:pt x="65055" y="65055"/>
                </a:lnTo>
                <a:lnTo>
                  <a:pt x="73211" y="52947"/>
                </a:lnTo>
                <a:lnTo>
                  <a:pt x="76200" y="3810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2497073" y="13902562"/>
            <a:ext cx="76200" cy="691515"/>
          </a:xfrm>
          <a:custGeom>
            <a:avLst/>
            <a:gdLst/>
            <a:ahLst/>
            <a:cxnLst/>
            <a:rect l="l" t="t" r="r" b="b"/>
            <a:pathLst>
              <a:path w="76200" h="691515">
                <a:moveTo>
                  <a:pt x="47603" y="74296"/>
                </a:moveTo>
                <a:lnTo>
                  <a:pt x="47428" y="74296"/>
                </a:lnTo>
                <a:lnTo>
                  <a:pt x="37973" y="76199"/>
                </a:lnTo>
                <a:lnTo>
                  <a:pt x="28552" y="76199"/>
                </a:lnTo>
                <a:lnTo>
                  <a:pt x="28193" y="691514"/>
                </a:lnTo>
                <a:lnTo>
                  <a:pt x="47243" y="691514"/>
                </a:lnTo>
                <a:lnTo>
                  <a:pt x="47602" y="76199"/>
                </a:lnTo>
                <a:lnTo>
                  <a:pt x="37973" y="76199"/>
                </a:lnTo>
                <a:lnTo>
                  <a:pt x="28553" y="74296"/>
                </a:lnTo>
                <a:lnTo>
                  <a:pt x="47603" y="74296"/>
                </a:lnTo>
                <a:close/>
              </a:path>
              <a:path w="76200" h="691515">
                <a:moveTo>
                  <a:pt x="47625" y="38099"/>
                </a:moveTo>
                <a:lnTo>
                  <a:pt x="28575" y="38099"/>
                </a:lnTo>
                <a:lnTo>
                  <a:pt x="28553" y="74296"/>
                </a:lnTo>
                <a:lnTo>
                  <a:pt x="37973" y="76199"/>
                </a:lnTo>
                <a:lnTo>
                  <a:pt x="47428" y="74296"/>
                </a:lnTo>
                <a:lnTo>
                  <a:pt x="47603" y="74296"/>
                </a:lnTo>
                <a:lnTo>
                  <a:pt x="47625" y="38099"/>
                </a:lnTo>
                <a:close/>
              </a:path>
              <a:path w="76200" h="691515">
                <a:moveTo>
                  <a:pt x="38100" y="0"/>
                </a:moveTo>
                <a:lnTo>
                  <a:pt x="23226" y="3006"/>
                </a:lnTo>
                <a:lnTo>
                  <a:pt x="11112" y="11191"/>
                </a:lnTo>
                <a:lnTo>
                  <a:pt x="2977" y="23306"/>
                </a:lnTo>
                <a:lnTo>
                  <a:pt x="0" y="38099"/>
                </a:lnTo>
                <a:lnTo>
                  <a:pt x="2932" y="52947"/>
                </a:lnTo>
                <a:lnTo>
                  <a:pt x="11080" y="65055"/>
                </a:lnTo>
                <a:lnTo>
                  <a:pt x="23181" y="73211"/>
                </a:lnTo>
                <a:lnTo>
                  <a:pt x="28553" y="74296"/>
                </a:lnTo>
                <a:lnTo>
                  <a:pt x="28575" y="38099"/>
                </a:lnTo>
                <a:lnTo>
                  <a:pt x="76200" y="38099"/>
                </a:lnTo>
                <a:lnTo>
                  <a:pt x="73193" y="23306"/>
                </a:lnTo>
                <a:lnTo>
                  <a:pt x="65008" y="11191"/>
                </a:lnTo>
                <a:lnTo>
                  <a:pt x="52893" y="3006"/>
                </a:lnTo>
                <a:lnTo>
                  <a:pt x="38100" y="0"/>
                </a:lnTo>
                <a:close/>
              </a:path>
              <a:path w="76200" h="691515">
                <a:moveTo>
                  <a:pt x="76200" y="38099"/>
                </a:moveTo>
                <a:lnTo>
                  <a:pt x="47625" y="38099"/>
                </a:lnTo>
                <a:lnTo>
                  <a:pt x="47603" y="74296"/>
                </a:lnTo>
                <a:lnTo>
                  <a:pt x="47428" y="74296"/>
                </a:lnTo>
                <a:lnTo>
                  <a:pt x="52822" y="73211"/>
                </a:lnTo>
                <a:lnTo>
                  <a:pt x="64944" y="65055"/>
                </a:lnTo>
                <a:lnTo>
                  <a:pt x="73138" y="52947"/>
                </a:lnTo>
                <a:lnTo>
                  <a:pt x="76200" y="38099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4295902" y="12888721"/>
            <a:ext cx="76200" cy="822960"/>
          </a:xfrm>
          <a:custGeom>
            <a:avLst/>
            <a:gdLst/>
            <a:ahLst/>
            <a:cxnLst/>
            <a:rect l="l" t="t" r="r" b="b"/>
            <a:pathLst>
              <a:path w="76200" h="822959">
                <a:moveTo>
                  <a:pt x="28575" y="748434"/>
                </a:moveTo>
                <a:lnTo>
                  <a:pt x="23252" y="749512"/>
                </a:lnTo>
                <a:lnTo>
                  <a:pt x="11144" y="757697"/>
                </a:lnTo>
                <a:lnTo>
                  <a:pt x="2988" y="769812"/>
                </a:lnTo>
                <a:lnTo>
                  <a:pt x="0" y="784605"/>
                </a:lnTo>
                <a:lnTo>
                  <a:pt x="2988" y="799453"/>
                </a:lnTo>
                <a:lnTo>
                  <a:pt x="11144" y="811561"/>
                </a:lnTo>
                <a:lnTo>
                  <a:pt x="23252" y="819717"/>
                </a:lnTo>
                <a:lnTo>
                  <a:pt x="38100" y="822705"/>
                </a:lnTo>
                <a:lnTo>
                  <a:pt x="52947" y="819717"/>
                </a:lnTo>
                <a:lnTo>
                  <a:pt x="65055" y="811561"/>
                </a:lnTo>
                <a:lnTo>
                  <a:pt x="73211" y="799453"/>
                </a:lnTo>
                <a:lnTo>
                  <a:pt x="76200" y="784605"/>
                </a:lnTo>
                <a:lnTo>
                  <a:pt x="28575" y="784605"/>
                </a:lnTo>
                <a:lnTo>
                  <a:pt x="28575" y="748434"/>
                </a:lnTo>
                <a:close/>
              </a:path>
              <a:path w="76200" h="822959">
                <a:moveTo>
                  <a:pt x="38100" y="746505"/>
                </a:moveTo>
                <a:lnTo>
                  <a:pt x="28575" y="748434"/>
                </a:lnTo>
                <a:lnTo>
                  <a:pt x="28575" y="784605"/>
                </a:lnTo>
                <a:lnTo>
                  <a:pt x="47625" y="784605"/>
                </a:lnTo>
                <a:lnTo>
                  <a:pt x="47625" y="748434"/>
                </a:lnTo>
                <a:lnTo>
                  <a:pt x="38100" y="746505"/>
                </a:lnTo>
                <a:close/>
              </a:path>
              <a:path w="76200" h="822959">
                <a:moveTo>
                  <a:pt x="47625" y="748434"/>
                </a:moveTo>
                <a:lnTo>
                  <a:pt x="47625" y="784605"/>
                </a:lnTo>
                <a:lnTo>
                  <a:pt x="76200" y="784605"/>
                </a:lnTo>
                <a:lnTo>
                  <a:pt x="73211" y="769812"/>
                </a:lnTo>
                <a:lnTo>
                  <a:pt x="65055" y="757697"/>
                </a:lnTo>
                <a:lnTo>
                  <a:pt x="52947" y="749512"/>
                </a:lnTo>
                <a:lnTo>
                  <a:pt x="47625" y="748434"/>
                </a:lnTo>
                <a:close/>
              </a:path>
              <a:path w="76200" h="822959">
                <a:moveTo>
                  <a:pt x="47625" y="0"/>
                </a:moveTo>
                <a:lnTo>
                  <a:pt x="28575" y="0"/>
                </a:lnTo>
                <a:lnTo>
                  <a:pt x="28575" y="748434"/>
                </a:lnTo>
                <a:lnTo>
                  <a:pt x="38100" y="746505"/>
                </a:lnTo>
                <a:lnTo>
                  <a:pt x="47625" y="746505"/>
                </a:lnTo>
                <a:lnTo>
                  <a:pt x="47625" y="0"/>
                </a:lnTo>
                <a:close/>
              </a:path>
              <a:path w="76200" h="822959">
                <a:moveTo>
                  <a:pt x="47625" y="746505"/>
                </a:moveTo>
                <a:lnTo>
                  <a:pt x="38100" y="746505"/>
                </a:lnTo>
                <a:lnTo>
                  <a:pt x="47625" y="748434"/>
                </a:lnTo>
                <a:lnTo>
                  <a:pt x="47625" y="746505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136139" y="11085448"/>
            <a:ext cx="76200" cy="563880"/>
          </a:xfrm>
          <a:custGeom>
            <a:avLst/>
            <a:gdLst/>
            <a:ahLst/>
            <a:cxnLst/>
            <a:rect l="l" t="t" r="r" b="b"/>
            <a:pathLst>
              <a:path w="76200" h="563879">
                <a:moveTo>
                  <a:pt x="28575" y="489343"/>
                </a:moveTo>
                <a:lnTo>
                  <a:pt x="23252" y="490414"/>
                </a:lnTo>
                <a:lnTo>
                  <a:pt x="11144" y="498570"/>
                </a:lnTo>
                <a:lnTo>
                  <a:pt x="2988" y="510678"/>
                </a:lnTo>
                <a:lnTo>
                  <a:pt x="0" y="525526"/>
                </a:lnTo>
                <a:lnTo>
                  <a:pt x="2988" y="540319"/>
                </a:lnTo>
                <a:lnTo>
                  <a:pt x="11144" y="552434"/>
                </a:lnTo>
                <a:lnTo>
                  <a:pt x="23252" y="560619"/>
                </a:lnTo>
                <a:lnTo>
                  <a:pt x="38100" y="563626"/>
                </a:lnTo>
                <a:lnTo>
                  <a:pt x="52947" y="560619"/>
                </a:lnTo>
                <a:lnTo>
                  <a:pt x="65055" y="552434"/>
                </a:lnTo>
                <a:lnTo>
                  <a:pt x="73211" y="540319"/>
                </a:lnTo>
                <a:lnTo>
                  <a:pt x="76200" y="525526"/>
                </a:lnTo>
                <a:lnTo>
                  <a:pt x="28575" y="525526"/>
                </a:lnTo>
                <a:lnTo>
                  <a:pt x="28575" y="489343"/>
                </a:lnTo>
                <a:close/>
              </a:path>
              <a:path w="76200" h="563879">
                <a:moveTo>
                  <a:pt x="38100" y="487425"/>
                </a:moveTo>
                <a:lnTo>
                  <a:pt x="28575" y="489343"/>
                </a:lnTo>
                <a:lnTo>
                  <a:pt x="28575" y="525526"/>
                </a:lnTo>
                <a:lnTo>
                  <a:pt x="47625" y="525526"/>
                </a:lnTo>
                <a:lnTo>
                  <a:pt x="47625" y="489343"/>
                </a:lnTo>
                <a:lnTo>
                  <a:pt x="38100" y="487425"/>
                </a:lnTo>
                <a:close/>
              </a:path>
              <a:path w="76200" h="563879">
                <a:moveTo>
                  <a:pt x="47625" y="489343"/>
                </a:moveTo>
                <a:lnTo>
                  <a:pt x="47625" y="525526"/>
                </a:lnTo>
                <a:lnTo>
                  <a:pt x="76200" y="525526"/>
                </a:lnTo>
                <a:lnTo>
                  <a:pt x="73211" y="510678"/>
                </a:lnTo>
                <a:lnTo>
                  <a:pt x="65055" y="498570"/>
                </a:lnTo>
                <a:lnTo>
                  <a:pt x="52947" y="490414"/>
                </a:lnTo>
                <a:lnTo>
                  <a:pt x="47625" y="489343"/>
                </a:lnTo>
                <a:close/>
              </a:path>
              <a:path w="76200" h="563879">
                <a:moveTo>
                  <a:pt x="47625" y="0"/>
                </a:moveTo>
                <a:lnTo>
                  <a:pt x="28575" y="0"/>
                </a:lnTo>
                <a:lnTo>
                  <a:pt x="28575" y="489343"/>
                </a:lnTo>
                <a:lnTo>
                  <a:pt x="38100" y="487425"/>
                </a:lnTo>
                <a:lnTo>
                  <a:pt x="47625" y="487425"/>
                </a:lnTo>
                <a:lnTo>
                  <a:pt x="47625" y="0"/>
                </a:lnTo>
                <a:close/>
              </a:path>
              <a:path w="76200" h="563879">
                <a:moveTo>
                  <a:pt x="47625" y="487425"/>
                </a:moveTo>
                <a:lnTo>
                  <a:pt x="38100" y="487425"/>
                </a:lnTo>
                <a:lnTo>
                  <a:pt x="47625" y="489343"/>
                </a:lnTo>
                <a:lnTo>
                  <a:pt x="47625" y="487425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3027679" y="10531856"/>
            <a:ext cx="76200" cy="1129665"/>
          </a:xfrm>
          <a:custGeom>
            <a:avLst/>
            <a:gdLst/>
            <a:ahLst/>
            <a:cxnLst/>
            <a:rect l="l" t="t" r="r" b="b"/>
            <a:pathLst>
              <a:path w="76200" h="1129665">
                <a:moveTo>
                  <a:pt x="28575" y="1055389"/>
                </a:moveTo>
                <a:lnTo>
                  <a:pt x="23252" y="1056453"/>
                </a:lnTo>
                <a:lnTo>
                  <a:pt x="11144" y="1064609"/>
                </a:lnTo>
                <a:lnTo>
                  <a:pt x="2988" y="1076717"/>
                </a:lnTo>
                <a:lnTo>
                  <a:pt x="0" y="1091565"/>
                </a:lnTo>
                <a:lnTo>
                  <a:pt x="2988" y="1106412"/>
                </a:lnTo>
                <a:lnTo>
                  <a:pt x="11144" y="1118520"/>
                </a:lnTo>
                <a:lnTo>
                  <a:pt x="23252" y="1126676"/>
                </a:lnTo>
                <a:lnTo>
                  <a:pt x="38100" y="1129665"/>
                </a:lnTo>
                <a:lnTo>
                  <a:pt x="52893" y="1126676"/>
                </a:lnTo>
                <a:lnTo>
                  <a:pt x="65008" y="1118520"/>
                </a:lnTo>
                <a:lnTo>
                  <a:pt x="73193" y="1106412"/>
                </a:lnTo>
                <a:lnTo>
                  <a:pt x="76200" y="1091565"/>
                </a:lnTo>
                <a:lnTo>
                  <a:pt x="28575" y="1091565"/>
                </a:lnTo>
                <a:lnTo>
                  <a:pt x="28575" y="1055389"/>
                </a:lnTo>
                <a:close/>
              </a:path>
              <a:path w="76200" h="1129665">
                <a:moveTo>
                  <a:pt x="38100" y="1053465"/>
                </a:moveTo>
                <a:lnTo>
                  <a:pt x="28575" y="1055389"/>
                </a:lnTo>
                <a:lnTo>
                  <a:pt x="28575" y="1091565"/>
                </a:lnTo>
                <a:lnTo>
                  <a:pt x="47625" y="1091565"/>
                </a:lnTo>
                <a:lnTo>
                  <a:pt x="47625" y="1055389"/>
                </a:lnTo>
                <a:lnTo>
                  <a:pt x="38100" y="1053465"/>
                </a:lnTo>
                <a:close/>
              </a:path>
              <a:path w="76200" h="1129665">
                <a:moveTo>
                  <a:pt x="47625" y="1055389"/>
                </a:moveTo>
                <a:lnTo>
                  <a:pt x="47625" y="1091565"/>
                </a:lnTo>
                <a:lnTo>
                  <a:pt x="76200" y="1091565"/>
                </a:lnTo>
                <a:lnTo>
                  <a:pt x="73193" y="1076717"/>
                </a:lnTo>
                <a:lnTo>
                  <a:pt x="65008" y="1064609"/>
                </a:lnTo>
                <a:lnTo>
                  <a:pt x="52893" y="1056453"/>
                </a:lnTo>
                <a:lnTo>
                  <a:pt x="47625" y="1055389"/>
                </a:lnTo>
                <a:close/>
              </a:path>
              <a:path w="76200" h="1129665">
                <a:moveTo>
                  <a:pt x="47625" y="0"/>
                </a:moveTo>
                <a:lnTo>
                  <a:pt x="28575" y="0"/>
                </a:lnTo>
                <a:lnTo>
                  <a:pt x="28575" y="1055389"/>
                </a:lnTo>
                <a:lnTo>
                  <a:pt x="38100" y="1053465"/>
                </a:lnTo>
                <a:lnTo>
                  <a:pt x="47625" y="1053465"/>
                </a:lnTo>
                <a:lnTo>
                  <a:pt x="47625" y="0"/>
                </a:lnTo>
                <a:close/>
              </a:path>
              <a:path w="76200" h="1129665">
                <a:moveTo>
                  <a:pt x="47625" y="1053465"/>
                </a:moveTo>
                <a:lnTo>
                  <a:pt x="38100" y="1053465"/>
                </a:lnTo>
                <a:lnTo>
                  <a:pt x="47625" y="1055389"/>
                </a:lnTo>
                <a:lnTo>
                  <a:pt x="47625" y="1053465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22" name="object 22"/>
          <p:cNvGrpSpPr/>
          <p:nvPr/>
        </p:nvGrpSpPr>
        <p:grpSpPr>
          <a:xfrm>
            <a:off x="836496" y="6486525"/>
            <a:ext cx="8078470" cy="5442585"/>
            <a:chOff x="836496" y="6486525"/>
            <a:chExt cx="8078470" cy="5442585"/>
          </a:xfrm>
        </p:grpSpPr>
        <p:sp>
          <p:nvSpPr>
            <p:cNvPr id="23" name="object 23"/>
            <p:cNvSpPr/>
            <p:nvPr/>
          </p:nvSpPr>
          <p:spPr>
            <a:xfrm>
              <a:off x="836485" y="6922299"/>
              <a:ext cx="8078470" cy="5006975"/>
            </a:xfrm>
            <a:custGeom>
              <a:avLst/>
              <a:gdLst/>
              <a:ahLst/>
              <a:cxnLst/>
              <a:rect l="l" t="t" r="r" b="b"/>
              <a:pathLst>
                <a:path w="8078470" h="5006975">
                  <a:moveTo>
                    <a:pt x="8078152" y="3582759"/>
                  </a:moveTo>
                  <a:lnTo>
                    <a:pt x="8077340" y="3529380"/>
                  </a:lnTo>
                  <a:lnTo>
                    <a:pt x="8074952" y="3476498"/>
                  </a:lnTo>
                  <a:lnTo>
                    <a:pt x="8071015" y="3424148"/>
                  </a:lnTo>
                  <a:lnTo>
                    <a:pt x="8065541" y="3372358"/>
                  </a:lnTo>
                  <a:lnTo>
                    <a:pt x="8058569" y="3321164"/>
                  </a:lnTo>
                  <a:lnTo>
                    <a:pt x="8050123" y="3270605"/>
                  </a:lnTo>
                  <a:lnTo>
                    <a:pt x="8040230" y="3220720"/>
                  </a:lnTo>
                  <a:lnTo>
                    <a:pt x="8028927" y="3171533"/>
                  </a:lnTo>
                  <a:lnTo>
                    <a:pt x="8016240" y="3123069"/>
                  </a:lnTo>
                  <a:lnTo>
                    <a:pt x="8002181" y="3075394"/>
                  </a:lnTo>
                  <a:lnTo>
                    <a:pt x="7986789" y="3028518"/>
                  </a:lnTo>
                  <a:lnTo>
                    <a:pt x="7970101" y="2982480"/>
                  </a:lnTo>
                  <a:lnTo>
                    <a:pt x="7952130" y="2937332"/>
                  </a:lnTo>
                  <a:lnTo>
                    <a:pt x="7932928" y="2893072"/>
                  </a:lnTo>
                  <a:lnTo>
                    <a:pt x="7912494" y="2849765"/>
                  </a:lnTo>
                  <a:lnTo>
                    <a:pt x="7890865" y="2807436"/>
                  </a:lnTo>
                  <a:lnTo>
                    <a:pt x="7868069" y="2766123"/>
                  </a:lnTo>
                  <a:lnTo>
                    <a:pt x="7844155" y="2725839"/>
                  </a:lnTo>
                  <a:lnTo>
                    <a:pt x="7819123" y="2686659"/>
                  </a:lnTo>
                  <a:lnTo>
                    <a:pt x="7793012" y="2648572"/>
                  </a:lnTo>
                  <a:lnTo>
                    <a:pt x="7765847" y="2611653"/>
                  </a:lnTo>
                  <a:lnTo>
                    <a:pt x="7737665" y="2575903"/>
                  </a:lnTo>
                  <a:lnTo>
                    <a:pt x="7708481" y="2541384"/>
                  </a:lnTo>
                  <a:lnTo>
                    <a:pt x="7678331" y="2508110"/>
                  </a:lnTo>
                  <a:lnTo>
                    <a:pt x="7647241" y="2476131"/>
                  </a:lnTo>
                  <a:lnTo>
                    <a:pt x="7615250" y="2445474"/>
                  </a:lnTo>
                  <a:lnTo>
                    <a:pt x="7582370" y="2416162"/>
                  </a:lnTo>
                  <a:lnTo>
                    <a:pt x="7548639" y="2388247"/>
                  </a:lnTo>
                  <a:lnTo>
                    <a:pt x="7514069" y="2361768"/>
                  </a:lnTo>
                  <a:lnTo>
                    <a:pt x="7478712" y="2336736"/>
                  </a:lnTo>
                  <a:lnTo>
                    <a:pt x="7442581" y="2313190"/>
                  </a:lnTo>
                  <a:lnTo>
                    <a:pt x="7405713" y="2291194"/>
                  </a:lnTo>
                  <a:lnTo>
                    <a:pt x="7368133" y="2270747"/>
                  </a:lnTo>
                  <a:lnTo>
                    <a:pt x="7329856" y="2251900"/>
                  </a:lnTo>
                  <a:lnTo>
                    <a:pt x="7290930" y="2234679"/>
                  </a:lnTo>
                  <a:lnTo>
                    <a:pt x="7251370" y="2219134"/>
                  </a:lnTo>
                  <a:lnTo>
                    <a:pt x="7211212" y="2205278"/>
                  </a:lnTo>
                  <a:lnTo>
                    <a:pt x="7170471" y="2193163"/>
                  </a:lnTo>
                  <a:lnTo>
                    <a:pt x="7129196" y="2182825"/>
                  </a:lnTo>
                  <a:lnTo>
                    <a:pt x="7087387" y="2174278"/>
                  </a:lnTo>
                  <a:lnTo>
                    <a:pt x="7045109" y="2167572"/>
                  </a:lnTo>
                  <a:lnTo>
                    <a:pt x="7002361" y="2162746"/>
                  </a:lnTo>
                  <a:lnTo>
                    <a:pt x="6959181" y="2159825"/>
                  </a:lnTo>
                  <a:lnTo>
                    <a:pt x="6918388" y="2158923"/>
                  </a:lnTo>
                  <a:lnTo>
                    <a:pt x="6918388" y="2158250"/>
                  </a:lnTo>
                  <a:lnTo>
                    <a:pt x="1076769" y="2158250"/>
                  </a:lnTo>
                  <a:lnTo>
                    <a:pt x="1076769" y="2162721"/>
                  </a:lnTo>
                  <a:lnTo>
                    <a:pt x="1056322" y="2159724"/>
                  </a:lnTo>
                  <a:lnTo>
                    <a:pt x="986675" y="2137740"/>
                  </a:lnTo>
                  <a:lnTo>
                    <a:pt x="921448" y="2100694"/>
                  </a:lnTo>
                  <a:lnTo>
                    <a:pt x="890689" y="2076945"/>
                  </a:lnTo>
                  <a:lnTo>
                    <a:pt x="861275" y="2049919"/>
                  </a:lnTo>
                  <a:lnTo>
                    <a:pt x="833285" y="2019795"/>
                  </a:lnTo>
                  <a:lnTo>
                    <a:pt x="806805" y="1986737"/>
                  </a:lnTo>
                  <a:lnTo>
                    <a:pt x="781900" y="1950897"/>
                  </a:lnTo>
                  <a:lnTo>
                    <a:pt x="758672" y="1912442"/>
                  </a:lnTo>
                  <a:lnTo>
                    <a:pt x="737184" y="1871548"/>
                  </a:lnTo>
                  <a:lnTo>
                    <a:pt x="717524" y="1828380"/>
                  </a:lnTo>
                  <a:lnTo>
                    <a:pt x="699770" y="1783092"/>
                  </a:lnTo>
                  <a:lnTo>
                    <a:pt x="684009" y="1735848"/>
                  </a:lnTo>
                  <a:lnTo>
                    <a:pt x="670306" y="1686814"/>
                  </a:lnTo>
                  <a:lnTo>
                    <a:pt x="658761" y="1636166"/>
                  </a:lnTo>
                  <a:lnTo>
                    <a:pt x="649439" y="1584058"/>
                  </a:lnTo>
                  <a:lnTo>
                    <a:pt x="642442" y="1530667"/>
                  </a:lnTo>
                  <a:lnTo>
                    <a:pt x="637819" y="1476133"/>
                  </a:lnTo>
                  <a:lnTo>
                    <a:pt x="635673" y="1420647"/>
                  </a:lnTo>
                  <a:lnTo>
                    <a:pt x="636079" y="1364361"/>
                  </a:lnTo>
                  <a:lnTo>
                    <a:pt x="639127" y="1307426"/>
                  </a:lnTo>
                  <a:lnTo>
                    <a:pt x="645096" y="1248384"/>
                  </a:lnTo>
                  <a:lnTo>
                    <a:pt x="653770" y="1191145"/>
                  </a:lnTo>
                  <a:lnTo>
                    <a:pt x="665022" y="1135837"/>
                  </a:lnTo>
                  <a:lnTo>
                    <a:pt x="678738" y="1082611"/>
                  </a:lnTo>
                  <a:lnTo>
                    <a:pt x="694778" y="1031633"/>
                  </a:lnTo>
                  <a:lnTo>
                    <a:pt x="713054" y="983043"/>
                  </a:lnTo>
                  <a:lnTo>
                    <a:pt x="733425" y="936980"/>
                  </a:lnTo>
                  <a:lnTo>
                    <a:pt x="755777" y="893610"/>
                  </a:lnTo>
                  <a:lnTo>
                    <a:pt x="780008" y="853059"/>
                  </a:lnTo>
                  <a:lnTo>
                    <a:pt x="805967" y="815492"/>
                  </a:lnTo>
                  <a:lnTo>
                    <a:pt x="833564" y="781062"/>
                  </a:lnTo>
                  <a:lnTo>
                    <a:pt x="862672" y="749896"/>
                  </a:lnTo>
                  <a:lnTo>
                    <a:pt x="893165" y="722160"/>
                  </a:lnTo>
                  <a:lnTo>
                    <a:pt x="924928" y="697992"/>
                  </a:lnTo>
                  <a:lnTo>
                    <a:pt x="957846" y="677545"/>
                  </a:lnTo>
                  <a:lnTo>
                    <a:pt x="1026668" y="648411"/>
                  </a:lnTo>
                  <a:lnTo>
                    <a:pt x="1076769" y="638403"/>
                  </a:lnTo>
                  <a:lnTo>
                    <a:pt x="1076769" y="639279"/>
                  </a:lnTo>
                  <a:lnTo>
                    <a:pt x="1158760" y="639432"/>
                  </a:lnTo>
                  <a:lnTo>
                    <a:pt x="1172908" y="641311"/>
                  </a:lnTo>
                  <a:lnTo>
                    <a:pt x="1173048" y="639457"/>
                  </a:lnTo>
                  <a:lnTo>
                    <a:pt x="6928929" y="649439"/>
                  </a:lnTo>
                  <a:lnTo>
                    <a:pt x="7012368" y="12661"/>
                  </a:lnTo>
                  <a:lnTo>
                    <a:pt x="1221193" y="12661"/>
                  </a:lnTo>
                  <a:lnTo>
                    <a:pt x="1221676" y="6438"/>
                  </a:lnTo>
                  <a:lnTo>
                    <a:pt x="1167790" y="1587"/>
                  </a:lnTo>
                  <a:lnTo>
                    <a:pt x="1113853" y="0"/>
                  </a:lnTo>
                  <a:lnTo>
                    <a:pt x="1059903" y="1689"/>
                  </a:lnTo>
                  <a:lnTo>
                    <a:pt x="1006030" y="6692"/>
                  </a:lnTo>
                  <a:lnTo>
                    <a:pt x="963549" y="12941"/>
                  </a:lnTo>
                  <a:lnTo>
                    <a:pt x="921639" y="21107"/>
                  </a:lnTo>
                  <a:lnTo>
                    <a:pt x="880313" y="31191"/>
                  </a:lnTo>
                  <a:lnTo>
                    <a:pt x="839597" y="43129"/>
                  </a:lnTo>
                  <a:lnTo>
                    <a:pt x="799528" y="56883"/>
                  </a:lnTo>
                  <a:lnTo>
                    <a:pt x="760107" y="72415"/>
                  </a:lnTo>
                  <a:lnTo>
                    <a:pt x="721385" y="89700"/>
                  </a:lnTo>
                  <a:lnTo>
                    <a:pt x="683387" y="108673"/>
                  </a:lnTo>
                  <a:lnTo>
                    <a:pt x="646112" y="129324"/>
                  </a:lnTo>
                  <a:lnTo>
                    <a:pt x="609612" y="151587"/>
                  </a:lnTo>
                  <a:lnTo>
                    <a:pt x="573913" y="175425"/>
                  </a:lnTo>
                  <a:lnTo>
                    <a:pt x="539026" y="200825"/>
                  </a:lnTo>
                  <a:lnTo>
                    <a:pt x="504977" y="227711"/>
                  </a:lnTo>
                  <a:lnTo>
                    <a:pt x="471817" y="256070"/>
                  </a:lnTo>
                  <a:lnTo>
                    <a:pt x="439534" y="285851"/>
                  </a:lnTo>
                  <a:lnTo>
                    <a:pt x="408190" y="317017"/>
                  </a:lnTo>
                  <a:lnTo>
                    <a:pt x="377786" y="349529"/>
                  </a:lnTo>
                  <a:lnTo>
                    <a:pt x="348361" y="383336"/>
                  </a:lnTo>
                  <a:lnTo>
                    <a:pt x="319925" y="418414"/>
                  </a:lnTo>
                  <a:lnTo>
                    <a:pt x="292531" y="454723"/>
                  </a:lnTo>
                  <a:lnTo>
                    <a:pt x="266179" y="492213"/>
                  </a:lnTo>
                  <a:lnTo>
                    <a:pt x="240906" y="530860"/>
                  </a:lnTo>
                  <a:lnTo>
                    <a:pt x="216750" y="570598"/>
                  </a:lnTo>
                  <a:lnTo>
                    <a:pt x="193713" y="611416"/>
                  </a:lnTo>
                  <a:lnTo>
                    <a:pt x="171831" y="653262"/>
                  </a:lnTo>
                  <a:lnTo>
                    <a:pt x="151130" y="696087"/>
                  </a:lnTo>
                  <a:lnTo>
                    <a:pt x="131648" y="739863"/>
                  </a:lnTo>
                  <a:lnTo>
                    <a:pt x="113385" y="784542"/>
                  </a:lnTo>
                  <a:lnTo>
                    <a:pt x="96393" y="830097"/>
                  </a:lnTo>
                  <a:lnTo>
                    <a:pt x="80683" y="876490"/>
                  </a:lnTo>
                  <a:lnTo>
                    <a:pt x="66294" y="923658"/>
                  </a:lnTo>
                  <a:lnTo>
                    <a:pt x="53225" y="971588"/>
                  </a:lnTo>
                  <a:lnTo>
                    <a:pt x="41529" y="1020216"/>
                  </a:lnTo>
                  <a:lnTo>
                    <a:pt x="31216" y="1069530"/>
                  </a:lnTo>
                  <a:lnTo>
                    <a:pt x="22326" y="1119466"/>
                  </a:lnTo>
                  <a:lnTo>
                    <a:pt x="14884" y="1169987"/>
                  </a:lnTo>
                  <a:lnTo>
                    <a:pt x="8890" y="1221066"/>
                  </a:lnTo>
                  <a:lnTo>
                    <a:pt x="4406" y="1272667"/>
                  </a:lnTo>
                  <a:lnTo>
                    <a:pt x="1435" y="1324724"/>
                  </a:lnTo>
                  <a:lnTo>
                    <a:pt x="0" y="1377226"/>
                  </a:lnTo>
                  <a:lnTo>
                    <a:pt x="152" y="1430121"/>
                  </a:lnTo>
                  <a:lnTo>
                    <a:pt x="1892" y="1483360"/>
                  </a:lnTo>
                  <a:lnTo>
                    <a:pt x="5257" y="1536915"/>
                  </a:lnTo>
                  <a:lnTo>
                    <a:pt x="10210" y="1590281"/>
                  </a:lnTo>
                  <a:lnTo>
                    <a:pt x="16725" y="1642948"/>
                  </a:lnTo>
                  <a:lnTo>
                    <a:pt x="24739" y="1694865"/>
                  </a:lnTo>
                  <a:lnTo>
                    <a:pt x="34239" y="1746021"/>
                  </a:lnTo>
                  <a:lnTo>
                    <a:pt x="45199" y="1796376"/>
                  </a:lnTo>
                  <a:lnTo>
                    <a:pt x="57556" y="1845894"/>
                  </a:lnTo>
                  <a:lnTo>
                    <a:pt x="71310" y="1894547"/>
                  </a:lnTo>
                  <a:lnTo>
                    <a:pt x="86423" y="1942299"/>
                  </a:lnTo>
                  <a:lnTo>
                    <a:pt x="102844" y="1989124"/>
                  </a:lnTo>
                  <a:lnTo>
                    <a:pt x="120573" y="2034984"/>
                  </a:lnTo>
                  <a:lnTo>
                    <a:pt x="139547" y="2079840"/>
                  </a:lnTo>
                  <a:lnTo>
                    <a:pt x="159766" y="2123681"/>
                  </a:lnTo>
                  <a:lnTo>
                    <a:pt x="181165" y="2166442"/>
                  </a:lnTo>
                  <a:lnTo>
                    <a:pt x="203733" y="2208123"/>
                  </a:lnTo>
                  <a:lnTo>
                    <a:pt x="227444" y="2248674"/>
                  </a:lnTo>
                  <a:lnTo>
                    <a:pt x="252247" y="2288070"/>
                  </a:lnTo>
                  <a:lnTo>
                    <a:pt x="278117" y="2326259"/>
                  </a:lnTo>
                  <a:lnTo>
                    <a:pt x="305028" y="2363241"/>
                  </a:lnTo>
                  <a:lnTo>
                    <a:pt x="332955" y="2398953"/>
                  </a:lnTo>
                  <a:lnTo>
                    <a:pt x="361848" y="2433383"/>
                  </a:lnTo>
                  <a:lnTo>
                    <a:pt x="391693" y="2466492"/>
                  </a:lnTo>
                  <a:lnTo>
                    <a:pt x="422452" y="2498242"/>
                  </a:lnTo>
                  <a:lnTo>
                    <a:pt x="454088" y="2528595"/>
                  </a:lnTo>
                  <a:lnTo>
                    <a:pt x="486562" y="2557538"/>
                  </a:lnTo>
                  <a:lnTo>
                    <a:pt x="519874" y="2585034"/>
                  </a:lnTo>
                  <a:lnTo>
                    <a:pt x="553961" y="2611031"/>
                  </a:lnTo>
                  <a:lnTo>
                    <a:pt x="588797" y="2635529"/>
                  </a:lnTo>
                  <a:lnTo>
                    <a:pt x="624370" y="2658465"/>
                  </a:lnTo>
                  <a:lnTo>
                    <a:pt x="660628" y="2679814"/>
                  </a:lnTo>
                  <a:lnTo>
                    <a:pt x="697547" y="2699550"/>
                  </a:lnTo>
                  <a:lnTo>
                    <a:pt x="735088" y="2717647"/>
                  </a:lnTo>
                  <a:lnTo>
                    <a:pt x="773239" y="2734056"/>
                  </a:lnTo>
                  <a:lnTo>
                    <a:pt x="811949" y="2748750"/>
                  </a:lnTo>
                  <a:lnTo>
                    <a:pt x="851192" y="2761704"/>
                  </a:lnTo>
                  <a:lnTo>
                    <a:pt x="890930" y="2772880"/>
                  </a:lnTo>
                  <a:lnTo>
                    <a:pt x="931151" y="2782239"/>
                  </a:lnTo>
                  <a:lnTo>
                    <a:pt x="971804" y="2789758"/>
                  </a:lnTo>
                  <a:lnTo>
                    <a:pt x="1012863" y="2795409"/>
                  </a:lnTo>
                  <a:lnTo>
                    <a:pt x="1054303" y="2799143"/>
                  </a:lnTo>
                  <a:lnTo>
                    <a:pt x="1076769" y="2800108"/>
                  </a:lnTo>
                  <a:lnTo>
                    <a:pt x="1076769" y="2800947"/>
                  </a:lnTo>
                  <a:lnTo>
                    <a:pt x="6915201" y="2800947"/>
                  </a:lnTo>
                  <a:lnTo>
                    <a:pt x="6915213" y="2801709"/>
                  </a:lnTo>
                  <a:lnTo>
                    <a:pt x="6953999" y="2803817"/>
                  </a:lnTo>
                  <a:lnTo>
                    <a:pt x="6992010" y="2810116"/>
                  </a:lnTo>
                  <a:lnTo>
                    <a:pt x="7029158" y="2820441"/>
                  </a:lnTo>
                  <a:lnTo>
                    <a:pt x="7065327" y="2834640"/>
                  </a:lnTo>
                  <a:lnTo>
                    <a:pt x="7100417" y="2852585"/>
                  </a:lnTo>
                  <a:lnTo>
                    <a:pt x="7134339" y="2874099"/>
                  </a:lnTo>
                  <a:lnTo>
                    <a:pt x="7166991" y="2899041"/>
                  </a:lnTo>
                  <a:lnTo>
                    <a:pt x="7198271" y="2927273"/>
                  </a:lnTo>
                  <a:lnTo>
                    <a:pt x="7228065" y="2958617"/>
                  </a:lnTo>
                  <a:lnTo>
                    <a:pt x="7256285" y="2992958"/>
                  </a:lnTo>
                  <a:lnTo>
                    <a:pt x="7282828" y="3030105"/>
                  </a:lnTo>
                  <a:lnTo>
                    <a:pt x="7307593" y="3069945"/>
                  </a:lnTo>
                  <a:lnTo>
                    <a:pt x="7330478" y="3112300"/>
                  </a:lnTo>
                  <a:lnTo>
                    <a:pt x="7351382" y="3157029"/>
                  </a:lnTo>
                  <a:lnTo>
                    <a:pt x="7370204" y="3203981"/>
                  </a:lnTo>
                  <a:lnTo>
                    <a:pt x="7386853" y="3253016"/>
                  </a:lnTo>
                  <a:lnTo>
                    <a:pt x="7401204" y="3303968"/>
                  </a:lnTo>
                  <a:lnTo>
                    <a:pt x="7413193" y="3356686"/>
                  </a:lnTo>
                  <a:lnTo>
                    <a:pt x="7422693" y="3411016"/>
                  </a:lnTo>
                  <a:lnTo>
                    <a:pt x="7429601" y="3466833"/>
                  </a:lnTo>
                  <a:lnTo>
                    <a:pt x="7433831" y="3523958"/>
                  </a:lnTo>
                  <a:lnTo>
                    <a:pt x="7435278" y="3582251"/>
                  </a:lnTo>
                  <a:lnTo>
                    <a:pt x="7433881" y="3640544"/>
                  </a:lnTo>
                  <a:lnTo>
                    <a:pt x="7429703" y="3697668"/>
                  </a:lnTo>
                  <a:lnTo>
                    <a:pt x="7422845" y="3753472"/>
                  </a:lnTo>
                  <a:lnTo>
                    <a:pt x="7413396" y="3807815"/>
                  </a:lnTo>
                  <a:lnTo>
                    <a:pt x="7401471" y="3860558"/>
                  </a:lnTo>
                  <a:lnTo>
                    <a:pt x="7387158" y="3911523"/>
                  </a:lnTo>
                  <a:lnTo>
                    <a:pt x="7370559" y="3960584"/>
                  </a:lnTo>
                  <a:lnTo>
                    <a:pt x="7351776" y="4007561"/>
                  </a:lnTo>
                  <a:lnTo>
                    <a:pt x="7330910" y="4052328"/>
                  </a:lnTo>
                  <a:lnTo>
                    <a:pt x="7308075" y="4094734"/>
                  </a:lnTo>
                  <a:lnTo>
                    <a:pt x="7283348" y="4134612"/>
                  </a:lnTo>
                  <a:lnTo>
                    <a:pt x="7256843" y="4171823"/>
                  </a:lnTo>
                  <a:lnTo>
                    <a:pt x="7228662" y="4206202"/>
                  </a:lnTo>
                  <a:lnTo>
                    <a:pt x="7198893" y="4237609"/>
                  </a:lnTo>
                  <a:lnTo>
                    <a:pt x="7167651" y="4265892"/>
                  </a:lnTo>
                  <a:lnTo>
                    <a:pt x="7135025" y="4290911"/>
                  </a:lnTo>
                  <a:lnTo>
                    <a:pt x="7101129" y="4312488"/>
                  </a:lnTo>
                  <a:lnTo>
                    <a:pt x="7066051" y="4330484"/>
                  </a:lnTo>
                  <a:lnTo>
                    <a:pt x="7029894" y="4344759"/>
                  </a:lnTo>
                  <a:lnTo>
                    <a:pt x="6992760" y="4355147"/>
                  </a:lnTo>
                  <a:lnTo>
                    <a:pt x="6954748" y="4361510"/>
                  </a:lnTo>
                  <a:lnTo>
                    <a:pt x="6915594" y="4363682"/>
                  </a:lnTo>
                  <a:lnTo>
                    <a:pt x="6915594" y="5006556"/>
                  </a:lnTo>
                  <a:lnTo>
                    <a:pt x="6959181" y="5005578"/>
                  </a:lnTo>
                  <a:lnTo>
                    <a:pt x="7002361" y="5002657"/>
                  </a:lnTo>
                  <a:lnTo>
                    <a:pt x="7045109" y="4997831"/>
                  </a:lnTo>
                  <a:lnTo>
                    <a:pt x="7087387" y="4991125"/>
                  </a:lnTo>
                  <a:lnTo>
                    <a:pt x="7129196" y="4982591"/>
                  </a:lnTo>
                  <a:lnTo>
                    <a:pt x="7170471" y="4972240"/>
                  </a:lnTo>
                  <a:lnTo>
                    <a:pt x="7211212" y="4960124"/>
                  </a:lnTo>
                  <a:lnTo>
                    <a:pt x="7251370" y="4946281"/>
                  </a:lnTo>
                  <a:lnTo>
                    <a:pt x="7290930" y="4930737"/>
                  </a:lnTo>
                  <a:lnTo>
                    <a:pt x="7329856" y="4913528"/>
                  </a:lnTo>
                  <a:lnTo>
                    <a:pt x="7368133" y="4894681"/>
                  </a:lnTo>
                  <a:lnTo>
                    <a:pt x="7405713" y="4874234"/>
                  </a:lnTo>
                  <a:lnTo>
                    <a:pt x="7442581" y="4852238"/>
                  </a:lnTo>
                  <a:lnTo>
                    <a:pt x="7478712" y="4828705"/>
                  </a:lnTo>
                  <a:lnTo>
                    <a:pt x="7514069" y="4803673"/>
                  </a:lnTo>
                  <a:lnTo>
                    <a:pt x="7548639" y="4777194"/>
                  </a:lnTo>
                  <a:lnTo>
                    <a:pt x="7582370" y="4749279"/>
                  </a:lnTo>
                  <a:lnTo>
                    <a:pt x="7615250" y="4719980"/>
                  </a:lnTo>
                  <a:lnTo>
                    <a:pt x="7647241" y="4689322"/>
                  </a:lnTo>
                  <a:lnTo>
                    <a:pt x="7678331" y="4657344"/>
                  </a:lnTo>
                  <a:lnTo>
                    <a:pt x="7708481" y="4624082"/>
                  </a:lnTo>
                  <a:lnTo>
                    <a:pt x="7737665" y="4589564"/>
                  </a:lnTo>
                  <a:lnTo>
                    <a:pt x="7765847" y="4553813"/>
                  </a:lnTo>
                  <a:lnTo>
                    <a:pt x="7793012" y="4516894"/>
                  </a:lnTo>
                  <a:lnTo>
                    <a:pt x="7819123" y="4478820"/>
                  </a:lnTo>
                  <a:lnTo>
                    <a:pt x="7844155" y="4439640"/>
                  </a:lnTo>
                  <a:lnTo>
                    <a:pt x="7868069" y="4399369"/>
                  </a:lnTo>
                  <a:lnTo>
                    <a:pt x="7890865" y="4358056"/>
                  </a:lnTo>
                  <a:lnTo>
                    <a:pt x="7912494" y="4315726"/>
                  </a:lnTo>
                  <a:lnTo>
                    <a:pt x="7932928" y="4272419"/>
                  </a:lnTo>
                  <a:lnTo>
                    <a:pt x="7952130" y="4228173"/>
                  </a:lnTo>
                  <a:lnTo>
                    <a:pt x="7970101" y="4183024"/>
                  </a:lnTo>
                  <a:lnTo>
                    <a:pt x="7986789" y="4136987"/>
                  </a:lnTo>
                  <a:lnTo>
                    <a:pt x="8002181" y="4090124"/>
                  </a:lnTo>
                  <a:lnTo>
                    <a:pt x="8016240" y="4042435"/>
                  </a:lnTo>
                  <a:lnTo>
                    <a:pt x="8028927" y="3993997"/>
                  </a:lnTo>
                  <a:lnTo>
                    <a:pt x="8040230" y="3944810"/>
                  </a:lnTo>
                  <a:lnTo>
                    <a:pt x="8050123" y="3894925"/>
                  </a:lnTo>
                  <a:lnTo>
                    <a:pt x="8058569" y="3844366"/>
                  </a:lnTo>
                  <a:lnTo>
                    <a:pt x="8065541" y="3793172"/>
                  </a:lnTo>
                  <a:lnTo>
                    <a:pt x="8071015" y="3741382"/>
                  </a:lnTo>
                  <a:lnTo>
                    <a:pt x="8074952" y="3689032"/>
                  </a:lnTo>
                  <a:lnTo>
                    <a:pt x="8077340" y="3636149"/>
                  </a:lnTo>
                  <a:lnTo>
                    <a:pt x="8078152" y="3582759"/>
                  </a:lnTo>
                  <a:close/>
                </a:path>
              </a:pathLst>
            </a:custGeom>
            <a:solidFill>
              <a:srgbClr val="53823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7426070" y="6486525"/>
              <a:ext cx="1215390" cy="1233170"/>
            </a:xfrm>
            <a:custGeom>
              <a:avLst/>
              <a:gdLst/>
              <a:ahLst/>
              <a:cxnLst/>
              <a:rect l="l" t="t" r="r" b="b"/>
              <a:pathLst>
                <a:path w="1215390" h="1233170">
                  <a:moveTo>
                    <a:pt x="607568" y="0"/>
                  </a:moveTo>
                  <a:lnTo>
                    <a:pt x="560089" y="1854"/>
                  </a:lnTo>
                  <a:lnTo>
                    <a:pt x="513609" y="7326"/>
                  </a:lnTo>
                  <a:lnTo>
                    <a:pt x="468263" y="16279"/>
                  </a:lnTo>
                  <a:lnTo>
                    <a:pt x="424186" y="28575"/>
                  </a:lnTo>
                  <a:lnTo>
                    <a:pt x="381514" y="44078"/>
                  </a:lnTo>
                  <a:lnTo>
                    <a:pt x="340382" y="62649"/>
                  </a:lnTo>
                  <a:lnTo>
                    <a:pt x="300924" y="84153"/>
                  </a:lnTo>
                  <a:lnTo>
                    <a:pt x="263275" y="108453"/>
                  </a:lnTo>
                  <a:lnTo>
                    <a:pt x="227572" y="135410"/>
                  </a:lnTo>
                  <a:lnTo>
                    <a:pt x="193948" y="164888"/>
                  </a:lnTo>
                  <a:lnTo>
                    <a:pt x="162539" y="196751"/>
                  </a:lnTo>
                  <a:lnTo>
                    <a:pt x="133481" y="230860"/>
                  </a:lnTo>
                  <a:lnTo>
                    <a:pt x="106907" y="267078"/>
                  </a:lnTo>
                  <a:lnTo>
                    <a:pt x="82954" y="305270"/>
                  </a:lnTo>
                  <a:lnTo>
                    <a:pt x="61756" y="345297"/>
                  </a:lnTo>
                  <a:lnTo>
                    <a:pt x="43449" y="387023"/>
                  </a:lnTo>
                  <a:lnTo>
                    <a:pt x="28168" y="430310"/>
                  </a:lnTo>
                  <a:lnTo>
                    <a:pt x="16047" y="475021"/>
                  </a:lnTo>
                  <a:lnTo>
                    <a:pt x="7222" y="521020"/>
                  </a:lnTo>
                  <a:lnTo>
                    <a:pt x="1828" y="568169"/>
                  </a:lnTo>
                  <a:lnTo>
                    <a:pt x="0" y="616330"/>
                  </a:lnTo>
                  <a:lnTo>
                    <a:pt x="1828" y="664492"/>
                  </a:lnTo>
                  <a:lnTo>
                    <a:pt x="7222" y="711641"/>
                  </a:lnTo>
                  <a:lnTo>
                    <a:pt x="16047" y="757640"/>
                  </a:lnTo>
                  <a:lnTo>
                    <a:pt x="28168" y="802351"/>
                  </a:lnTo>
                  <a:lnTo>
                    <a:pt x="43449" y="845638"/>
                  </a:lnTo>
                  <a:lnTo>
                    <a:pt x="61756" y="887364"/>
                  </a:lnTo>
                  <a:lnTo>
                    <a:pt x="82954" y="927391"/>
                  </a:lnTo>
                  <a:lnTo>
                    <a:pt x="106907" y="965583"/>
                  </a:lnTo>
                  <a:lnTo>
                    <a:pt x="133481" y="1001801"/>
                  </a:lnTo>
                  <a:lnTo>
                    <a:pt x="162539" y="1035910"/>
                  </a:lnTo>
                  <a:lnTo>
                    <a:pt x="193948" y="1067773"/>
                  </a:lnTo>
                  <a:lnTo>
                    <a:pt x="227572" y="1097251"/>
                  </a:lnTo>
                  <a:lnTo>
                    <a:pt x="263275" y="1124208"/>
                  </a:lnTo>
                  <a:lnTo>
                    <a:pt x="300924" y="1148508"/>
                  </a:lnTo>
                  <a:lnTo>
                    <a:pt x="340382" y="1170012"/>
                  </a:lnTo>
                  <a:lnTo>
                    <a:pt x="381514" y="1188583"/>
                  </a:lnTo>
                  <a:lnTo>
                    <a:pt x="424186" y="1204086"/>
                  </a:lnTo>
                  <a:lnTo>
                    <a:pt x="468263" y="1216382"/>
                  </a:lnTo>
                  <a:lnTo>
                    <a:pt x="513609" y="1225335"/>
                  </a:lnTo>
                  <a:lnTo>
                    <a:pt x="560089" y="1230807"/>
                  </a:lnTo>
                  <a:lnTo>
                    <a:pt x="607568" y="1232661"/>
                  </a:lnTo>
                  <a:lnTo>
                    <a:pt x="655046" y="1230807"/>
                  </a:lnTo>
                  <a:lnTo>
                    <a:pt x="701523" y="1225335"/>
                  </a:lnTo>
                  <a:lnTo>
                    <a:pt x="746865" y="1216382"/>
                  </a:lnTo>
                  <a:lnTo>
                    <a:pt x="790936" y="1204086"/>
                  </a:lnTo>
                  <a:lnTo>
                    <a:pt x="833602" y="1188583"/>
                  </a:lnTo>
                  <a:lnTo>
                    <a:pt x="874728" y="1170012"/>
                  </a:lnTo>
                  <a:lnTo>
                    <a:pt x="914178" y="1148508"/>
                  </a:lnTo>
                  <a:lnTo>
                    <a:pt x="951818" y="1124208"/>
                  </a:lnTo>
                  <a:lnTo>
                    <a:pt x="987513" y="1097251"/>
                  </a:lnTo>
                  <a:lnTo>
                    <a:pt x="1021128" y="1067773"/>
                  </a:lnTo>
                  <a:lnTo>
                    <a:pt x="1052528" y="1035910"/>
                  </a:lnTo>
                  <a:lnTo>
                    <a:pt x="1081577" y="1001801"/>
                  </a:lnTo>
                  <a:lnTo>
                    <a:pt x="1108142" y="965583"/>
                  </a:lnTo>
                  <a:lnTo>
                    <a:pt x="1132087" y="927391"/>
                  </a:lnTo>
                  <a:lnTo>
                    <a:pt x="1153277" y="887364"/>
                  </a:lnTo>
                  <a:lnTo>
                    <a:pt x="1171577" y="845638"/>
                  </a:lnTo>
                  <a:lnTo>
                    <a:pt x="1186853" y="802351"/>
                  </a:lnTo>
                  <a:lnTo>
                    <a:pt x="1198968" y="757640"/>
                  </a:lnTo>
                  <a:lnTo>
                    <a:pt x="1207790" y="711641"/>
                  </a:lnTo>
                  <a:lnTo>
                    <a:pt x="1213181" y="664492"/>
                  </a:lnTo>
                  <a:lnTo>
                    <a:pt x="1215008" y="616330"/>
                  </a:lnTo>
                  <a:lnTo>
                    <a:pt x="1213181" y="568169"/>
                  </a:lnTo>
                  <a:lnTo>
                    <a:pt x="1207790" y="521020"/>
                  </a:lnTo>
                  <a:lnTo>
                    <a:pt x="1198968" y="475021"/>
                  </a:lnTo>
                  <a:lnTo>
                    <a:pt x="1186853" y="430310"/>
                  </a:lnTo>
                  <a:lnTo>
                    <a:pt x="1171577" y="387023"/>
                  </a:lnTo>
                  <a:lnTo>
                    <a:pt x="1153277" y="345297"/>
                  </a:lnTo>
                  <a:lnTo>
                    <a:pt x="1132087" y="305270"/>
                  </a:lnTo>
                  <a:lnTo>
                    <a:pt x="1108142" y="267078"/>
                  </a:lnTo>
                  <a:lnTo>
                    <a:pt x="1081577" y="230860"/>
                  </a:lnTo>
                  <a:lnTo>
                    <a:pt x="1052528" y="196751"/>
                  </a:lnTo>
                  <a:lnTo>
                    <a:pt x="1021128" y="164888"/>
                  </a:lnTo>
                  <a:lnTo>
                    <a:pt x="987513" y="135410"/>
                  </a:lnTo>
                  <a:lnTo>
                    <a:pt x="951818" y="108453"/>
                  </a:lnTo>
                  <a:lnTo>
                    <a:pt x="914178" y="84153"/>
                  </a:lnTo>
                  <a:lnTo>
                    <a:pt x="874728" y="62649"/>
                  </a:lnTo>
                  <a:lnTo>
                    <a:pt x="833602" y="44078"/>
                  </a:lnTo>
                  <a:lnTo>
                    <a:pt x="790936" y="28575"/>
                  </a:lnTo>
                  <a:lnTo>
                    <a:pt x="746865" y="16279"/>
                  </a:lnTo>
                  <a:lnTo>
                    <a:pt x="701523" y="7326"/>
                  </a:lnTo>
                  <a:lnTo>
                    <a:pt x="655046" y="1854"/>
                  </a:lnTo>
                  <a:lnTo>
                    <a:pt x="607568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7606665" y="6660895"/>
              <a:ext cx="841375" cy="903605"/>
            </a:xfrm>
            <a:custGeom>
              <a:avLst/>
              <a:gdLst/>
              <a:ahLst/>
              <a:cxnLst/>
              <a:rect l="l" t="t" r="r" b="b"/>
              <a:pathLst>
                <a:path w="841375" h="903604">
                  <a:moveTo>
                    <a:pt x="420496" y="0"/>
                  </a:moveTo>
                  <a:lnTo>
                    <a:pt x="374692" y="2649"/>
                  </a:lnTo>
                  <a:lnTo>
                    <a:pt x="330313" y="10415"/>
                  </a:lnTo>
                  <a:lnTo>
                    <a:pt x="287617" y="23022"/>
                  </a:lnTo>
                  <a:lnTo>
                    <a:pt x="246860" y="40194"/>
                  </a:lnTo>
                  <a:lnTo>
                    <a:pt x="208298" y="61656"/>
                  </a:lnTo>
                  <a:lnTo>
                    <a:pt x="172190" y="87132"/>
                  </a:lnTo>
                  <a:lnTo>
                    <a:pt x="138792" y="116347"/>
                  </a:lnTo>
                  <a:lnTo>
                    <a:pt x="108361" y="149025"/>
                  </a:lnTo>
                  <a:lnTo>
                    <a:pt x="81154" y="184891"/>
                  </a:lnTo>
                  <a:lnTo>
                    <a:pt x="57427" y="223670"/>
                  </a:lnTo>
                  <a:lnTo>
                    <a:pt x="37438" y="265086"/>
                  </a:lnTo>
                  <a:lnTo>
                    <a:pt x="21444" y="308864"/>
                  </a:lnTo>
                  <a:lnTo>
                    <a:pt x="9702" y="354727"/>
                  </a:lnTo>
                  <a:lnTo>
                    <a:pt x="2468" y="402402"/>
                  </a:lnTo>
                  <a:lnTo>
                    <a:pt x="0" y="451611"/>
                  </a:lnTo>
                  <a:lnTo>
                    <a:pt x="2468" y="500821"/>
                  </a:lnTo>
                  <a:lnTo>
                    <a:pt x="9702" y="548496"/>
                  </a:lnTo>
                  <a:lnTo>
                    <a:pt x="21444" y="594360"/>
                  </a:lnTo>
                  <a:lnTo>
                    <a:pt x="37438" y="638137"/>
                  </a:lnTo>
                  <a:lnTo>
                    <a:pt x="57427" y="679553"/>
                  </a:lnTo>
                  <a:lnTo>
                    <a:pt x="81154" y="718332"/>
                  </a:lnTo>
                  <a:lnTo>
                    <a:pt x="108361" y="754198"/>
                  </a:lnTo>
                  <a:lnTo>
                    <a:pt x="138792" y="786876"/>
                  </a:lnTo>
                  <a:lnTo>
                    <a:pt x="172190" y="816091"/>
                  </a:lnTo>
                  <a:lnTo>
                    <a:pt x="208298" y="841567"/>
                  </a:lnTo>
                  <a:lnTo>
                    <a:pt x="246860" y="863029"/>
                  </a:lnTo>
                  <a:lnTo>
                    <a:pt x="287617" y="880201"/>
                  </a:lnTo>
                  <a:lnTo>
                    <a:pt x="330313" y="892808"/>
                  </a:lnTo>
                  <a:lnTo>
                    <a:pt x="374692" y="900574"/>
                  </a:lnTo>
                  <a:lnTo>
                    <a:pt x="420496" y="903224"/>
                  </a:lnTo>
                  <a:lnTo>
                    <a:pt x="466324" y="900574"/>
                  </a:lnTo>
                  <a:lnTo>
                    <a:pt x="510724" y="892808"/>
                  </a:lnTo>
                  <a:lnTo>
                    <a:pt x="553438" y="880201"/>
                  </a:lnTo>
                  <a:lnTo>
                    <a:pt x="594210" y="863029"/>
                  </a:lnTo>
                  <a:lnTo>
                    <a:pt x="632784" y="841567"/>
                  </a:lnTo>
                  <a:lnTo>
                    <a:pt x="668902" y="816091"/>
                  </a:lnTo>
                  <a:lnTo>
                    <a:pt x="702309" y="786876"/>
                  </a:lnTo>
                  <a:lnTo>
                    <a:pt x="732746" y="754198"/>
                  </a:lnTo>
                  <a:lnTo>
                    <a:pt x="759958" y="718332"/>
                  </a:lnTo>
                  <a:lnTo>
                    <a:pt x="783688" y="679553"/>
                  </a:lnTo>
                  <a:lnTo>
                    <a:pt x="803679" y="638137"/>
                  </a:lnTo>
                  <a:lnTo>
                    <a:pt x="819675" y="594359"/>
                  </a:lnTo>
                  <a:lnTo>
                    <a:pt x="831418" y="548496"/>
                  </a:lnTo>
                  <a:lnTo>
                    <a:pt x="838652" y="500821"/>
                  </a:lnTo>
                  <a:lnTo>
                    <a:pt x="841120" y="451611"/>
                  </a:lnTo>
                  <a:lnTo>
                    <a:pt x="838652" y="402402"/>
                  </a:lnTo>
                  <a:lnTo>
                    <a:pt x="831418" y="354727"/>
                  </a:lnTo>
                  <a:lnTo>
                    <a:pt x="819675" y="308863"/>
                  </a:lnTo>
                  <a:lnTo>
                    <a:pt x="803679" y="265086"/>
                  </a:lnTo>
                  <a:lnTo>
                    <a:pt x="783688" y="223670"/>
                  </a:lnTo>
                  <a:lnTo>
                    <a:pt x="759958" y="184891"/>
                  </a:lnTo>
                  <a:lnTo>
                    <a:pt x="732746" y="149025"/>
                  </a:lnTo>
                  <a:lnTo>
                    <a:pt x="702309" y="116347"/>
                  </a:lnTo>
                  <a:lnTo>
                    <a:pt x="668902" y="87132"/>
                  </a:lnTo>
                  <a:lnTo>
                    <a:pt x="632784" y="61656"/>
                  </a:lnTo>
                  <a:lnTo>
                    <a:pt x="594210" y="40194"/>
                  </a:lnTo>
                  <a:lnTo>
                    <a:pt x="553438" y="23022"/>
                  </a:lnTo>
                  <a:lnTo>
                    <a:pt x="510724" y="10415"/>
                  </a:lnTo>
                  <a:lnTo>
                    <a:pt x="466324" y="2649"/>
                  </a:lnTo>
                  <a:lnTo>
                    <a:pt x="42049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6" name="object 26"/>
          <p:cNvSpPr txBox="1"/>
          <p:nvPr/>
        </p:nvSpPr>
        <p:spPr>
          <a:xfrm>
            <a:off x="7810245" y="6810882"/>
            <a:ext cx="435609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02235" marR="5080" indent="-90170">
              <a:lnSpc>
                <a:spcPct val="100000"/>
              </a:lnSpc>
              <a:spcBef>
                <a:spcPts val="100"/>
              </a:spcBef>
            </a:pPr>
            <a:r>
              <a:rPr dirty="0" sz="1800" spc="-25" b="1">
                <a:latin typeface="Calibri"/>
                <a:cs typeface="Calibri"/>
              </a:rPr>
              <a:t>Post 18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5614543" y="13463015"/>
            <a:ext cx="3849370" cy="2800350"/>
          </a:xfrm>
          <a:custGeom>
            <a:avLst/>
            <a:gdLst/>
            <a:ahLst/>
            <a:cxnLst/>
            <a:rect l="l" t="t" r="r" b="b"/>
            <a:pathLst>
              <a:path w="3849370" h="2800350">
                <a:moveTo>
                  <a:pt x="3849116" y="1400175"/>
                </a:moveTo>
                <a:lnTo>
                  <a:pt x="3848316" y="1346479"/>
                </a:lnTo>
                <a:lnTo>
                  <a:pt x="3845941" y="1293279"/>
                </a:lnTo>
                <a:lnTo>
                  <a:pt x="3842029" y="1240624"/>
                </a:lnTo>
                <a:lnTo>
                  <a:pt x="3836606" y="1188567"/>
                </a:lnTo>
                <a:lnTo>
                  <a:pt x="3829685" y="1137119"/>
                </a:lnTo>
                <a:lnTo>
                  <a:pt x="3821315" y="1086332"/>
                </a:lnTo>
                <a:lnTo>
                  <a:pt x="3811511" y="1036231"/>
                </a:lnTo>
                <a:lnTo>
                  <a:pt x="3800297" y="986866"/>
                </a:lnTo>
                <a:lnTo>
                  <a:pt x="3787724" y="938263"/>
                </a:lnTo>
                <a:lnTo>
                  <a:pt x="3773792" y="890473"/>
                </a:lnTo>
                <a:lnTo>
                  <a:pt x="3758552" y="843508"/>
                </a:lnTo>
                <a:lnTo>
                  <a:pt x="3742029" y="797420"/>
                </a:lnTo>
                <a:lnTo>
                  <a:pt x="3724237" y="752246"/>
                </a:lnTo>
                <a:lnTo>
                  <a:pt x="3705225" y="708012"/>
                </a:lnTo>
                <a:lnTo>
                  <a:pt x="3685006" y="664756"/>
                </a:lnTo>
                <a:lnTo>
                  <a:pt x="3663607" y="622528"/>
                </a:lnTo>
                <a:lnTo>
                  <a:pt x="3641077" y="581355"/>
                </a:lnTo>
                <a:lnTo>
                  <a:pt x="3617417" y="541274"/>
                </a:lnTo>
                <a:lnTo>
                  <a:pt x="3592677" y="502323"/>
                </a:lnTo>
                <a:lnTo>
                  <a:pt x="3566884" y="464527"/>
                </a:lnTo>
                <a:lnTo>
                  <a:pt x="3540048" y="427939"/>
                </a:lnTo>
                <a:lnTo>
                  <a:pt x="3512223" y="392582"/>
                </a:lnTo>
                <a:lnTo>
                  <a:pt x="3483419" y="358508"/>
                </a:lnTo>
                <a:lnTo>
                  <a:pt x="3453663" y="325729"/>
                </a:lnTo>
                <a:lnTo>
                  <a:pt x="3423005" y="294309"/>
                </a:lnTo>
                <a:lnTo>
                  <a:pt x="3391446" y="264261"/>
                </a:lnTo>
                <a:lnTo>
                  <a:pt x="3359035" y="235635"/>
                </a:lnTo>
                <a:lnTo>
                  <a:pt x="3325787" y="208457"/>
                </a:lnTo>
                <a:lnTo>
                  <a:pt x="3291738" y="182778"/>
                </a:lnTo>
                <a:lnTo>
                  <a:pt x="3256927" y="158623"/>
                </a:lnTo>
                <a:lnTo>
                  <a:pt x="3221355" y="136029"/>
                </a:lnTo>
                <a:lnTo>
                  <a:pt x="3185083" y="115036"/>
                </a:lnTo>
                <a:lnTo>
                  <a:pt x="3148114" y="95669"/>
                </a:lnTo>
                <a:lnTo>
                  <a:pt x="3110484" y="77990"/>
                </a:lnTo>
                <a:lnTo>
                  <a:pt x="3072219" y="62001"/>
                </a:lnTo>
                <a:lnTo>
                  <a:pt x="3033369" y="47777"/>
                </a:lnTo>
                <a:lnTo>
                  <a:pt x="2993936" y="35318"/>
                </a:lnTo>
                <a:lnTo>
                  <a:pt x="2953956" y="24676"/>
                </a:lnTo>
                <a:lnTo>
                  <a:pt x="2913456" y="15887"/>
                </a:lnTo>
                <a:lnTo>
                  <a:pt x="2872473" y="8991"/>
                </a:lnTo>
                <a:lnTo>
                  <a:pt x="2831033" y="4025"/>
                </a:lnTo>
                <a:lnTo>
                  <a:pt x="2789148" y="1016"/>
                </a:lnTo>
                <a:lnTo>
                  <a:pt x="2746248" y="0"/>
                </a:lnTo>
                <a:lnTo>
                  <a:pt x="2746629" y="609473"/>
                </a:lnTo>
                <a:lnTo>
                  <a:pt x="2783382" y="611593"/>
                </a:lnTo>
                <a:lnTo>
                  <a:pt x="2819412" y="617956"/>
                </a:lnTo>
                <a:lnTo>
                  <a:pt x="2888894" y="642772"/>
                </a:lnTo>
                <a:lnTo>
                  <a:pt x="2954312" y="682701"/>
                </a:lnTo>
                <a:lnTo>
                  <a:pt x="2985262" y="707948"/>
                </a:lnTo>
                <a:lnTo>
                  <a:pt x="3014903" y="736523"/>
                </a:lnTo>
                <a:lnTo>
                  <a:pt x="3043136" y="768261"/>
                </a:lnTo>
                <a:lnTo>
                  <a:pt x="3069894" y="803021"/>
                </a:lnTo>
                <a:lnTo>
                  <a:pt x="3095053" y="840638"/>
                </a:lnTo>
                <a:lnTo>
                  <a:pt x="3118523" y="880960"/>
                </a:lnTo>
                <a:lnTo>
                  <a:pt x="3140214" y="923836"/>
                </a:lnTo>
                <a:lnTo>
                  <a:pt x="3160039" y="969124"/>
                </a:lnTo>
                <a:lnTo>
                  <a:pt x="3177883" y="1016660"/>
                </a:lnTo>
                <a:lnTo>
                  <a:pt x="3193669" y="1066292"/>
                </a:lnTo>
                <a:lnTo>
                  <a:pt x="3207283" y="1117866"/>
                </a:lnTo>
                <a:lnTo>
                  <a:pt x="3218650" y="1171232"/>
                </a:lnTo>
                <a:lnTo>
                  <a:pt x="3227667" y="1226235"/>
                </a:lnTo>
                <a:lnTo>
                  <a:pt x="3234232" y="1282725"/>
                </a:lnTo>
                <a:lnTo>
                  <a:pt x="3238246" y="1340548"/>
                </a:lnTo>
                <a:lnTo>
                  <a:pt x="3239643" y="1399540"/>
                </a:lnTo>
                <a:lnTo>
                  <a:pt x="3238309" y="1458569"/>
                </a:lnTo>
                <a:lnTo>
                  <a:pt x="3234334" y="1516418"/>
                </a:lnTo>
                <a:lnTo>
                  <a:pt x="3227819" y="1572933"/>
                </a:lnTo>
                <a:lnTo>
                  <a:pt x="3218853" y="1627962"/>
                </a:lnTo>
                <a:lnTo>
                  <a:pt x="3207537" y="1681365"/>
                </a:lnTo>
                <a:lnTo>
                  <a:pt x="3193961" y="1732991"/>
                </a:lnTo>
                <a:lnTo>
                  <a:pt x="3178225" y="1782660"/>
                </a:lnTo>
                <a:lnTo>
                  <a:pt x="3160420" y="1830247"/>
                </a:lnTo>
                <a:lnTo>
                  <a:pt x="3140646" y="1875586"/>
                </a:lnTo>
                <a:lnTo>
                  <a:pt x="3118993" y="1918512"/>
                </a:lnTo>
                <a:lnTo>
                  <a:pt x="3095561" y="1958898"/>
                </a:lnTo>
                <a:lnTo>
                  <a:pt x="3070428" y="1996579"/>
                </a:lnTo>
                <a:lnTo>
                  <a:pt x="3043707" y="2031403"/>
                </a:lnTo>
                <a:lnTo>
                  <a:pt x="3015500" y="2063203"/>
                </a:lnTo>
                <a:lnTo>
                  <a:pt x="2985871" y="2091855"/>
                </a:lnTo>
                <a:lnTo>
                  <a:pt x="2954947" y="2117179"/>
                </a:lnTo>
                <a:lnTo>
                  <a:pt x="2922816" y="2139035"/>
                </a:lnTo>
                <a:lnTo>
                  <a:pt x="2855277" y="2171712"/>
                </a:lnTo>
                <a:lnTo>
                  <a:pt x="2784030" y="2188680"/>
                </a:lnTo>
                <a:lnTo>
                  <a:pt x="2746883" y="2190877"/>
                </a:lnTo>
                <a:lnTo>
                  <a:pt x="2746883" y="2196173"/>
                </a:lnTo>
                <a:lnTo>
                  <a:pt x="0" y="2196173"/>
                </a:lnTo>
                <a:lnTo>
                  <a:pt x="0" y="2800350"/>
                </a:lnTo>
                <a:lnTo>
                  <a:pt x="2746883" y="2800350"/>
                </a:lnTo>
                <a:lnTo>
                  <a:pt x="2747010" y="2800350"/>
                </a:lnTo>
                <a:lnTo>
                  <a:pt x="2789148" y="2799346"/>
                </a:lnTo>
                <a:lnTo>
                  <a:pt x="2831033" y="2796336"/>
                </a:lnTo>
                <a:lnTo>
                  <a:pt x="2872473" y="2791371"/>
                </a:lnTo>
                <a:lnTo>
                  <a:pt x="2913456" y="2784475"/>
                </a:lnTo>
                <a:lnTo>
                  <a:pt x="2953956" y="2775686"/>
                </a:lnTo>
                <a:lnTo>
                  <a:pt x="2993936" y="2765044"/>
                </a:lnTo>
                <a:lnTo>
                  <a:pt x="3033369" y="2752585"/>
                </a:lnTo>
                <a:lnTo>
                  <a:pt x="3072219" y="2738361"/>
                </a:lnTo>
                <a:lnTo>
                  <a:pt x="3110484" y="2722372"/>
                </a:lnTo>
                <a:lnTo>
                  <a:pt x="3148114" y="2704693"/>
                </a:lnTo>
                <a:lnTo>
                  <a:pt x="3185083" y="2685326"/>
                </a:lnTo>
                <a:lnTo>
                  <a:pt x="3221355" y="2664333"/>
                </a:lnTo>
                <a:lnTo>
                  <a:pt x="3256927" y="2641739"/>
                </a:lnTo>
                <a:lnTo>
                  <a:pt x="3291738" y="2617584"/>
                </a:lnTo>
                <a:lnTo>
                  <a:pt x="3325787" y="2591905"/>
                </a:lnTo>
                <a:lnTo>
                  <a:pt x="3359035" y="2564727"/>
                </a:lnTo>
                <a:lnTo>
                  <a:pt x="3391446" y="2536101"/>
                </a:lnTo>
                <a:lnTo>
                  <a:pt x="3423005" y="2506053"/>
                </a:lnTo>
                <a:lnTo>
                  <a:pt x="3453663" y="2474633"/>
                </a:lnTo>
                <a:lnTo>
                  <a:pt x="3483419" y="2441854"/>
                </a:lnTo>
                <a:lnTo>
                  <a:pt x="3512223" y="2407780"/>
                </a:lnTo>
                <a:lnTo>
                  <a:pt x="3540048" y="2372423"/>
                </a:lnTo>
                <a:lnTo>
                  <a:pt x="3566884" y="2335834"/>
                </a:lnTo>
                <a:lnTo>
                  <a:pt x="3592677" y="2298039"/>
                </a:lnTo>
                <a:lnTo>
                  <a:pt x="3617417" y="2259088"/>
                </a:lnTo>
                <a:lnTo>
                  <a:pt x="3641077" y="2219007"/>
                </a:lnTo>
                <a:lnTo>
                  <a:pt x="3663607" y="2177834"/>
                </a:lnTo>
                <a:lnTo>
                  <a:pt x="3685006" y="2135606"/>
                </a:lnTo>
                <a:lnTo>
                  <a:pt x="3705225" y="2092350"/>
                </a:lnTo>
                <a:lnTo>
                  <a:pt x="3724237" y="2048116"/>
                </a:lnTo>
                <a:lnTo>
                  <a:pt x="3742029" y="2002942"/>
                </a:lnTo>
                <a:lnTo>
                  <a:pt x="3758552" y="1956854"/>
                </a:lnTo>
                <a:lnTo>
                  <a:pt x="3773792" y="1909889"/>
                </a:lnTo>
                <a:lnTo>
                  <a:pt x="3787724" y="1862099"/>
                </a:lnTo>
                <a:lnTo>
                  <a:pt x="3800297" y="1813496"/>
                </a:lnTo>
                <a:lnTo>
                  <a:pt x="3811511" y="1764131"/>
                </a:lnTo>
                <a:lnTo>
                  <a:pt x="3821315" y="1714030"/>
                </a:lnTo>
                <a:lnTo>
                  <a:pt x="3829685" y="1663242"/>
                </a:lnTo>
                <a:lnTo>
                  <a:pt x="3836606" y="1611795"/>
                </a:lnTo>
                <a:lnTo>
                  <a:pt x="3842029" y="1559737"/>
                </a:lnTo>
                <a:lnTo>
                  <a:pt x="3845941" y="1507083"/>
                </a:lnTo>
                <a:lnTo>
                  <a:pt x="3848316" y="1453883"/>
                </a:lnTo>
                <a:lnTo>
                  <a:pt x="3849116" y="1400175"/>
                </a:lnTo>
                <a:close/>
              </a:path>
            </a:pathLst>
          </a:custGeom>
          <a:solidFill>
            <a:srgbClr val="CC66F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28" name="object 28"/>
          <p:cNvGrpSpPr/>
          <p:nvPr/>
        </p:nvGrpSpPr>
        <p:grpSpPr>
          <a:xfrm>
            <a:off x="668388" y="2439161"/>
            <a:ext cx="8284845" cy="7792084"/>
            <a:chOff x="668388" y="2439161"/>
            <a:chExt cx="8284845" cy="7792084"/>
          </a:xfrm>
        </p:grpSpPr>
        <p:sp>
          <p:nvSpPr>
            <p:cNvPr id="29" name="object 29"/>
            <p:cNvSpPr/>
            <p:nvPr/>
          </p:nvSpPr>
          <p:spPr>
            <a:xfrm>
              <a:off x="668388" y="6133591"/>
              <a:ext cx="8284845" cy="4097654"/>
            </a:xfrm>
            <a:custGeom>
              <a:avLst/>
              <a:gdLst/>
              <a:ahLst/>
              <a:cxnLst/>
              <a:rect l="l" t="t" r="r" b="b"/>
              <a:pathLst>
                <a:path w="8284845" h="4097654">
                  <a:moveTo>
                    <a:pt x="671931" y="2609507"/>
                  </a:moveTo>
                  <a:lnTo>
                    <a:pt x="646061" y="2575699"/>
                  </a:lnTo>
                  <a:lnTo>
                    <a:pt x="631609" y="2573756"/>
                  </a:lnTo>
                  <a:lnTo>
                    <a:pt x="617486" y="2577388"/>
                  </a:lnTo>
                  <a:lnTo>
                    <a:pt x="605421" y="2586482"/>
                  </a:lnTo>
                  <a:lnTo>
                    <a:pt x="597801" y="2599575"/>
                  </a:lnTo>
                  <a:lnTo>
                    <a:pt x="595871" y="2614079"/>
                  </a:lnTo>
                  <a:lnTo>
                    <a:pt x="599503" y="2628239"/>
                  </a:lnTo>
                  <a:lnTo>
                    <a:pt x="602780" y="2632608"/>
                  </a:lnTo>
                  <a:lnTo>
                    <a:pt x="0" y="3313049"/>
                  </a:lnTo>
                  <a:lnTo>
                    <a:pt x="14262" y="3325749"/>
                  </a:lnTo>
                  <a:lnTo>
                    <a:pt x="616978" y="2645206"/>
                  </a:lnTo>
                  <a:lnTo>
                    <a:pt x="621677" y="2647924"/>
                  </a:lnTo>
                  <a:lnTo>
                    <a:pt x="636181" y="2649829"/>
                  </a:lnTo>
                  <a:lnTo>
                    <a:pt x="650341" y="2646159"/>
                  </a:lnTo>
                  <a:lnTo>
                    <a:pt x="662444" y="2637028"/>
                  </a:lnTo>
                  <a:lnTo>
                    <a:pt x="670026" y="2623959"/>
                  </a:lnTo>
                  <a:lnTo>
                    <a:pt x="671931" y="2609507"/>
                  </a:lnTo>
                  <a:close/>
                </a:path>
                <a:path w="8284845" h="4097654">
                  <a:moveTo>
                    <a:pt x="2250821" y="984885"/>
                  </a:moveTo>
                  <a:lnTo>
                    <a:pt x="2232850" y="946327"/>
                  </a:lnTo>
                  <a:lnTo>
                    <a:pt x="2219121" y="941311"/>
                  </a:lnTo>
                  <a:lnTo>
                    <a:pt x="2204516" y="941806"/>
                  </a:lnTo>
                  <a:lnTo>
                    <a:pt x="2199576" y="944054"/>
                  </a:lnTo>
                  <a:lnTo>
                    <a:pt x="1513598" y="0"/>
                  </a:lnTo>
                  <a:lnTo>
                    <a:pt x="1498104" y="11176"/>
                  </a:lnTo>
                  <a:lnTo>
                    <a:pt x="2184196" y="955217"/>
                  </a:lnTo>
                  <a:lnTo>
                    <a:pt x="2180513" y="959231"/>
                  </a:lnTo>
                  <a:lnTo>
                    <a:pt x="2175522" y="972947"/>
                  </a:lnTo>
                  <a:lnTo>
                    <a:pt x="2175929" y="984504"/>
                  </a:lnTo>
                  <a:lnTo>
                    <a:pt x="2176043" y="987526"/>
                  </a:lnTo>
                  <a:lnTo>
                    <a:pt x="2182380" y="1001268"/>
                  </a:lnTo>
                  <a:lnTo>
                    <a:pt x="2193493" y="1011567"/>
                  </a:lnTo>
                  <a:lnTo>
                    <a:pt x="2207222" y="1016571"/>
                  </a:lnTo>
                  <a:lnTo>
                    <a:pt x="2221827" y="1016063"/>
                  </a:lnTo>
                  <a:lnTo>
                    <a:pt x="2235593" y="1009777"/>
                  </a:lnTo>
                  <a:lnTo>
                    <a:pt x="2245830" y="998613"/>
                  </a:lnTo>
                  <a:lnTo>
                    <a:pt x="2250821" y="984885"/>
                  </a:lnTo>
                  <a:close/>
                </a:path>
                <a:path w="8284845" h="4097654">
                  <a:moveTo>
                    <a:pt x="3114306" y="1080389"/>
                  </a:moveTo>
                  <a:lnTo>
                    <a:pt x="3111309" y="1065542"/>
                  </a:lnTo>
                  <a:lnTo>
                    <a:pt x="3103156" y="1053439"/>
                  </a:lnTo>
                  <a:lnTo>
                    <a:pt x="3091053" y="1045286"/>
                  </a:lnTo>
                  <a:lnTo>
                    <a:pt x="3085757" y="1044219"/>
                  </a:lnTo>
                  <a:lnTo>
                    <a:pt x="3085731" y="1080389"/>
                  </a:lnTo>
                  <a:lnTo>
                    <a:pt x="3085731" y="1044219"/>
                  </a:lnTo>
                  <a:lnTo>
                    <a:pt x="3085731" y="1042289"/>
                  </a:lnTo>
                  <a:lnTo>
                    <a:pt x="3085731" y="527304"/>
                  </a:lnTo>
                  <a:lnTo>
                    <a:pt x="3066681" y="527304"/>
                  </a:lnTo>
                  <a:lnTo>
                    <a:pt x="3066681" y="1044219"/>
                  </a:lnTo>
                  <a:lnTo>
                    <a:pt x="3061411" y="1045286"/>
                  </a:lnTo>
                  <a:lnTo>
                    <a:pt x="3049295" y="1053439"/>
                  </a:lnTo>
                  <a:lnTo>
                    <a:pt x="3041104" y="1065542"/>
                  </a:lnTo>
                  <a:lnTo>
                    <a:pt x="3038106" y="1080389"/>
                  </a:lnTo>
                  <a:lnTo>
                    <a:pt x="3041104" y="1095248"/>
                  </a:lnTo>
                  <a:lnTo>
                    <a:pt x="3049295" y="1107351"/>
                  </a:lnTo>
                  <a:lnTo>
                    <a:pt x="3061411" y="1115504"/>
                  </a:lnTo>
                  <a:lnTo>
                    <a:pt x="3076206" y="1118489"/>
                  </a:lnTo>
                  <a:lnTo>
                    <a:pt x="3091053" y="1115504"/>
                  </a:lnTo>
                  <a:lnTo>
                    <a:pt x="3103156" y="1107351"/>
                  </a:lnTo>
                  <a:lnTo>
                    <a:pt x="3111309" y="1095248"/>
                  </a:lnTo>
                  <a:lnTo>
                    <a:pt x="3114306" y="1080389"/>
                  </a:lnTo>
                  <a:close/>
                </a:path>
                <a:path w="8284845" h="4097654">
                  <a:moveTo>
                    <a:pt x="6516256" y="3032887"/>
                  </a:moveTo>
                  <a:lnTo>
                    <a:pt x="6513246" y="3018104"/>
                  </a:lnTo>
                  <a:lnTo>
                    <a:pt x="6505054" y="3005988"/>
                  </a:lnTo>
                  <a:lnTo>
                    <a:pt x="6492938" y="2997797"/>
                  </a:lnTo>
                  <a:lnTo>
                    <a:pt x="6487681" y="2996730"/>
                  </a:lnTo>
                  <a:lnTo>
                    <a:pt x="6487681" y="2994787"/>
                  </a:lnTo>
                  <a:lnTo>
                    <a:pt x="6487681" y="2479802"/>
                  </a:lnTo>
                  <a:lnTo>
                    <a:pt x="6468631" y="2479802"/>
                  </a:lnTo>
                  <a:lnTo>
                    <a:pt x="6468631" y="2996730"/>
                  </a:lnTo>
                  <a:lnTo>
                    <a:pt x="6463297" y="2997797"/>
                  </a:lnTo>
                  <a:lnTo>
                    <a:pt x="6451193" y="3005988"/>
                  </a:lnTo>
                  <a:lnTo>
                    <a:pt x="6443040" y="3018104"/>
                  </a:lnTo>
                  <a:lnTo>
                    <a:pt x="6440056" y="3032887"/>
                  </a:lnTo>
                  <a:lnTo>
                    <a:pt x="6443040" y="3047746"/>
                  </a:lnTo>
                  <a:lnTo>
                    <a:pt x="6451193" y="3059849"/>
                  </a:lnTo>
                  <a:lnTo>
                    <a:pt x="6463297" y="3068002"/>
                  </a:lnTo>
                  <a:lnTo>
                    <a:pt x="6478156" y="3070987"/>
                  </a:lnTo>
                  <a:lnTo>
                    <a:pt x="6492938" y="3068002"/>
                  </a:lnTo>
                  <a:lnTo>
                    <a:pt x="6505054" y="3059849"/>
                  </a:lnTo>
                  <a:lnTo>
                    <a:pt x="6513246" y="3047746"/>
                  </a:lnTo>
                  <a:lnTo>
                    <a:pt x="6516256" y="3032887"/>
                  </a:lnTo>
                  <a:close/>
                </a:path>
                <a:path w="8284845" h="4097654">
                  <a:moveTo>
                    <a:pt x="8284477" y="3343656"/>
                  </a:moveTo>
                  <a:lnTo>
                    <a:pt x="8269491" y="3331845"/>
                  </a:lnTo>
                  <a:lnTo>
                    <a:pt x="7725067" y="4025087"/>
                  </a:lnTo>
                  <a:lnTo>
                    <a:pt x="7720241" y="4022674"/>
                  </a:lnTo>
                  <a:lnTo>
                    <a:pt x="7680211" y="4035933"/>
                  </a:lnTo>
                  <a:lnTo>
                    <a:pt x="7672400" y="4064000"/>
                  </a:lnTo>
                  <a:lnTo>
                    <a:pt x="7676883" y="4077906"/>
                  </a:lnTo>
                  <a:lnTo>
                    <a:pt x="7686688" y="4089400"/>
                  </a:lnTo>
                  <a:lnTo>
                    <a:pt x="7700175" y="4096194"/>
                  </a:lnTo>
                  <a:lnTo>
                    <a:pt x="7714742" y="4097261"/>
                  </a:lnTo>
                  <a:lnTo>
                    <a:pt x="7728648" y="4092778"/>
                  </a:lnTo>
                  <a:lnTo>
                    <a:pt x="7740155" y="4082923"/>
                  </a:lnTo>
                  <a:lnTo>
                    <a:pt x="7747000" y="4069435"/>
                  </a:lnTo>
                  <a:lnTo>
                    <a:pt x="7747305" y="4065270"/>
                  </a:lnTo>
                  <a:lnTo>
                    <a:pt x="7748067" y="4054856"/>
                  </a:lnTo>
                  <a:lnTo>
                    <a:pt x="7743596" y="4040962"/>
                  </a:lnTo>
                  <a:lnTo>
                    <a:pt x="7740040" y="4036796"/>
                  </a:lnTo>
                  <a:lnTo>
                    <a:pt x="8284477" y="3343656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/>
            <p:cNvSpPr/>
            <p:nvPr/>
          </p:nvSpPr>
          <p:spPr>
            <a:xfrm>
              <a:off x="5317998" y="2591688"/>
              <a:ext cx="2464435" cy="2764155"/>
            </a:xfrm>
            <a:custGeom>
              <a:avLst/>
              <a:gdLst/>
              <a:ahLst/>
              <a:cxnLst/>
              <a:rect l="l" t="t" r="r" b="b"/>
              <a:pathLst>
                <a:path w="2464434" h="2764154">
                  <a:moveTo>
                    <a:pt x="2464435" y="2146516"/>
                  </a:moveTo>
                  <a:lnTo>
                    <a:pt x="1221092" y="2146516"/>
                  </a:lnTo>
                  <a:lnTo>
                    <a:pt x="1209624" y="2146198"/>
                  </a:lnTo>
                  <a:lnTo>
                    <a:pt x="1156944" y="2138388"/>
                  </a:lnTo>
                  <a:lnTo>
                    <a:pt x="1089063" y="2114016"/>
                  </a:lnTo>
                  <a:lnTo>
                    <a:pt x="1025436" y="2074875"/>
                  </a:lnTo>
                  <a:lnTo>
                    <a:pt x="995426" y="2050173"/>
                  </a:lnTo>
                  <a:lnTo>
                    <a:pt x="966736" y="2022259"/>
                  </a:lnTo>
                  <a:lnTo>
                    <a:pt x="939457" y="1991296"/>
                  </a:lnTo>
                  <a:lnTo>
                    <a:pt x="913663" y="1957425"/>
                  </a:lnTo>
                  <a:lnTo>
                    <a:pt x="889444" y="1920824"/>
                  </a:lnTo>
                  <a:lnTo>
                    <a:pt x="866876" y="1881632"/>
                  </a:lnTo>
                  <a:lnTo>
                    <a:pt x="846061" y="1840039"/>
                  </a:lnTo>
                  <a:lnTo>
                    <a:pt x="827074" y="1796161"/>
                  </a:lnTo>
                  <a:lnTo>
                    <a:pt x="809993" y="1750187"/>
                  </a:lnTo>
                  <a:lnTo>
                    <a:pt x="794918" y="1702269"/>
                  </a:lnTo>
                  <a:lnTo>
                    <a:pt x="781926" y="1652562"/>
                  </a:lnTo>
                  <a:lnTo>
                    <a:pt x="771093" y="1601228"/>
                  </a:lnTo>
                  <a:lnTo>
                    <a:pt x="762520" y="1548422"/>
                  </a:lnTo>
                  <a:lnTo>
                    <a:pt x="756297" y="1494294"/>
                  </a:lnTo>
                  <a:lnTo>
                    <a:pt x="752475" y="1439024"/>
                  </a:lnTo>
                  <a:lnTo>
                    <a:pt x="751179" y="1382750"/>
                  </a:lnTo>
                  <a:lnTo>
                    <a:pt x="752475" y="1325626"/>
                  </a:lnTo>
                  <a:lnTo>
                    <a:pt x="756615" y="1266177"/>
                  </a:lnTo>
                  <a:lnTo>
                    <a:pt x="763485" y="1208290"/>
                  </a:lnTo>
                  <a:lnTo>
                    <a:pt x="772972" y="1152156"/>
                  </a:lnTo>
                  <a:lnTo>
                    <a:pt x="784961" y="1097927"/>
                  </a:lnTo>
                  <a:lnTo>
                    <a:pt x="799338" y="1045730"/>
                  </a:lnTo>
                  <a:lnTo>
                    <a:pt x="815987" y="995768"/>
                  </a:lnTo>
                  <a:lnTo>
                    <a:pt x="834796" y="948156"/>
                  </a:lnTo>
                  <a:lnTo>
                    <a:pt x="855662" y="903084"/>
                  </a:lnTo>
                  <a:lnTo>
                    <a:pt x="878459" y="860691"/>
                  </a:lnTo>
                  <a:lnTo>
                    <a:pt x="903084" y="821131"/>
                  </a:lnTo>
                  <a:lnTo>
                    <a:pt x="929411" y="784580"/>
                  </a:lnTo>
                  <a:lnTo>
                    <a:pt x="957338" y="751179"/>
                  </a:lnTo>
                  <a:lnTo>
                    <a:pt x="986751" y="721093"/>
                  </a:lnTo>
                  <a:lnTo>
                    <a:pt x="1017524" y="694474"/>
                  </a:lnTo>
                  <a:lnTo>
                    <a:pt x="1049553" y="671474"/>
                  </a:lnTo>
                  <a:lnTo>
                    <a:pt x="1082725" y="652272"/>
                  </a:lnTo>
                  <a:lnTo>
                    <a:pt x="1152042" y="625830"/>
                  </a:lnTo>
                  <a:lnTo>
                    <a:pt x="1224559" y="616419"/>
                  </a:lnTo>
                  <a:lnTo>
                    <a:pt x="1261745" y="618490"/>
                  </a:lnTo>
                  <a:lnTo>
                    <a:pt x="1289799" y="2286"/>
                  </a:lnTo>
                  <a:lnTo>
                    <a:pt x="1274165" y="1295"/>
                  </a:lnTo>
                  <a:lnTo>
                    <a:pt x="1258481" y="571"/>
                  </a:lnTo>
                  <a:lnTo>
                    <a:pt x="1242783" y="152"/>
                  </a:lnTo>
                  <a:lnTo>
                    <a:pt x="1227074" y="0"/>
                  </a:lnTo>
                  <a:lnTo>
                    <a:pt x="1184173" y="1054"/>
                  </a:lnTo>
                  <a:lnTo>
                    <a:pt x="1141704" y="4165"/>
                  </a:lnTo>
                  <a:lnTo>
                    <a:pt x="1099680" y="9296"/>
                  </a:lnTo>
                  <a:lnTo>
                    <a:pt x="1058138" y="16433"/>
                  </a:lnTo>
                  <a:lnTo>
                    <a:pt x="1017117" y="25501"/>
                  </a:lnTo>
                  <a:lnTo>
                    <a:pt x="976617" y="36499"/>
                  </a:lnTo>
                  <a:lnTo>
                    <a:pt x="936701" y="49364"/>
                  </a:lnTo>
                  <a:lnTo>
                    <a:pt x="897382" y="64058"/>
                  </a:lnTo>
                  <a:lnTo>
                    <a:pt x="858697" y="80556"/>
                  </a:lnTo>
                  <a:lnTo>
                    <a:pt x="820674" y="98806"/>
                  </a:lnTo>
                  <a:lnTo>
                    <a:pt x="783336" y="118783"/>
                  </a:lnTo>
                  <a:lnTo>
                    <a:pt x="746721" y="140436"/>
                  </a:lnTo>
                  <a:lnTo>
                    <a:pt x="710869" y="163741"/>
                  </a:lnTo>
                  <a:lnTo>
                    <a:pt x="675792" y="188645"/>
                  </a:lnTo>
                  <a:lnTo>
                    <a:pt x="641527" y="215112"/>
                  </a:lnTo>
                  <a:lnTo>
                    <a:pt x="608114" y="243116"/>
                  </a:lnTo>
                  <a:lnTo>
                    <a:pt x="575576" y="272605"/>
                  </a:lnTo>
                  <a:lnTo>
                    <a:pt x="543928" y="303542"/>
                  </a:lnTo>
                  <a:lnTo>
                    <a:pt x="513232" y="335889"/>
                  </a:lnTo>
                  <a:lnTo>
                    <a:pt x="483489" y="369620"/>
                  </a:lnTo>
                  <a:lnTo>
                    <a:pt x="454748" y="404672"/>
                  </a:lnTo>
                  <a:lnTo>
                    <a:pt x="427037" y="441032"/>
                  </a:lnTo>
                  <a:lnTo>
                    <a:pt x="400367" y="478650"/>
                  </a:lnTo>
                  <a:lnTo>
                    <a:pt x="374802" y="517486"/>
                  </a:lnTo>
                  <a:lnTo>
                    <a:pt x="350342" y="557517"/>
                  </a:lnTo>
                  <a:lnTo>
                    <a:pt x="327025" y="598678"/>
                  </a:lnTo>
                  <a:lnTo>
                    <a:pt x="304901" y="640943"/>
                  </a:lnTo>
                  <a:lnTo>
                    <a:pt x="283972" y="684288"/>
                  </a:lnTo>
                  <a:lnTo>
                    <a:pt x="264287" y="728649"/>
                  </a:lnTo>
                  <a:lnTo>
                    <a:pt x="245872" y="774001"/>
                  </a:lnTo>
                  <a:lnTo>
                    <a:pt x="228752" y="820305"/>
                  </a:lnTo>
                  <a:lnTo>
                    <a:pt x="212966" y="867524"/>
                  </a:lnTo>
                  <a:lnTo>
                    <a:pt x="198539" y="915619"/>
                  </a:lnTo>
                  <a:lnTo>
                    <a:pt x="185496" y="964552"/>
                  </a:lnTo>
                  <a:lnTo>
                    <a:pt x="173875" y="1014285"/>
                  </a:lnTo>
                  <a:lnTo>
                    <a:pt x="163715" y="1064780"/>
                  </a:lnTo>
                  <a:lnTo>
                    <a:pt x="155028" y="1115987"/>
                  </a:lnTo>
                  <a:lnTo>
                    <a:pt x="147853" y="1167879"/>
                  </a:lnTo>
                  <a:lnTo>
                    <a:pt x="142214" y="1220419"/>
                  </a:lnTo>
                  <a:lnTo>
                    <a:pt x="138150" y="1273556"/>
                  </a:lnTo>
                  <a:lnTo>
                    <a:pt x="135699" y="1327277"/>
                  </a:lnTo>
                  <a:lnTo>
                    <a:pt x="134874" y="1381506"/>
                  </a:lnTo>
                  <a:lnTo>
                    <a:pt x="135699" y="1435760"/>
                  </a:lnTo>
                  <a:lnTo>
                    <a:pt x="138150" y="1489481"/>
                  </a:lnTo>
                  <a:lnTo>
                    <a:pt x="142214" y="1542630"/>
                  </a:lnTo>
                  <a:lnTo>
                    <a:pt x="147853" y="1595183"/>
                  </a:lnTo>
                  <a:lnTo>
                    <a:pt x="155028" y="1647075"/>
                  </a:lnTo>
                  <a:lnTo>
                    <a:pt x="163715" y="1698294"/>
                  </a:lnTo>
                  <a:lnTo>
                    <a:pt x="173875" y="1748790"/>
                  </a:lnTo>
                  <a:lnTo>
                    <a:pt x="185496" y="1798523"/>
                  </a:lnTo>
                  <a:lnTo>
                    <a:pt x="198539" y="1847469"/>
                  </a:lnTo>
                  <a:lnTo>
                    <a:pt x="212966" y="1895563"/>
                  </a:lnTo>
                  <a:lnTo>
                    <a:pt x="228752" y="1942795"/>
                  </a:lnTo>
                  <a:lnTo>
                    <a:pt x="245872" y="1989099"/>
                  </a:lnTo>
                  <a:lnTo>
                    <a:pt x="264287" y="2034463"/>
                  </a:lnTo>
                  <a:lnTo>
                    <a:pt x="283972" y="2078837"/>
                  </a:lnTo>
                  <a:lnTo>
                    <a:pt x="304901" y="2122170"/>
                  </a:lnTo>
                  <a:lnTo>
                    <a:pt x="317639" y="2146516"/>
                  </a:lnTo>
                  <a:lnTo>
                    <a:pt x="0" y="2146516"/>
                  </a:lnTo>
                  <a:lnTo>
                    <a:pt x="0" y="2763901"/>
                  </a:lnTo>
                  <a:lnTo>
                    <a:pt x="2464435" y="2763901"/>
                  </a:lnTo>
                  <a:lnTo>
                    <a:pt x="2464435" y="2146516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/>
            <p:cNvSpPr/>
            <p:nvPr/>
          </p:nvSpPr>
          <p:spPr>
            <a:xfrm>
              <a:off x="1404112" y="2461005"/>
              <a:ext cx="3914140" cy="2898140"/>
            </a:xfrm>
            <a:custGeom>
              <a:avLst/>
              <a:gdLst/>
              <a:ahLst/>
              <a:cxnLst/>
              <a:rect l="l" t="t" r="r" b="b"/>
              <a:pathLst>
                <a:path w="3914140" h="2898140">
                  <a:moveTo>
                    <a:pt x="3913886" y="2280755"/>
                  </a:moveTo>
                  <a:lnTo>
                    <a:pt x="1092200" y="2280755"/>
                  </a:lnTo>
                  <a:lnTo>
                    <a:pt x="1092200" y="2277364"/>
                  </a:lnTo>
                  <a:lnTo>
                    <a:pt x="1074801" y="2276881"/>
                  </a:lnTo>
                  <a:lnTo>
                    <a:pt x="1022083" y="2269071"/>
                  </a:lnTo>
                  <a:lnTo>
                    <a:pt x="954227" y="2244699"/>
                  </a:lnTo>
                  <a:lnTo>
                    <a:pt x="890612" y="2205558"/>
                  </a:lnTo>
                  <a:lnTo>
                    <a:pt x="860602" y="2180856"/>
                  </a:lnTo>
                  <a:lnTo>
                    <a:pt x="831926" y="2152942"/>
                  </a:lnTo>
                  <a:lnTo>
                    <a:pt x="804633" y="2121979"/>
                  </a:lnTo>
                  <a:lnTo>
                    <a:pt x="778840" y="2088108"/>
                  </a:lnTo>
                  <a:lnTo>
                    <a:pt x="754621" y="2051507"/>
                  </a:lnTo>
                  <a:lnTo>
                    <a:pt x="732053" y="2012315"/>
                  </a:lnTo>
                  <a:lnTo>
                    <a:pt x="711225" y="1970722"/>
                  </a:lnTo>
                  <a:lnTo>
                    <a:pt x="692238" y="1926844"/>
                  </a:lnTo>
                  <a:lnTo>
                    <a:pt x="675157" y="1880870"/>
                  </a:lnTo>
                  <a:lnTo>
                    <a:pt x="660069" y="1832952"/>
                  </a:lnTo>
                  <a:lnTo>
                    <a:pt x="647065" y="1783245"/>
                  </a:lnTo>
                  <a:lnTo>
                    <a:pt x="636244" y="1731911"/>
                  </a:lnTo>
                  <a:lnTo>
                    <a:pt x="627659" y="1679105"/>
                  </a:lnTo>
                  <a:lnTo>
                    <a:pt x="621423" y="1624977"/>
                  </a:lnTo>
                  <a:lnTo>
                    <a:pt x="617613" y="1569707"/>
                  </a:lnTo>
                  <a:lnTo>
                    <a:pt x="616305" y="1513433"/>
                  </a:lnTo>
                  <a:lnTo>
                    <a:pt x="617601" y="1456309"/>
                  </a:lnTo>
                  <a:lnTo>
                    <a:pt x="621741" y="1396860"/>
                  </a:lnTo>
                  <a:lnTo>
                    <a:pt x="628611" y="1338973"/>
                  </a:lnTo>
                  <a:lnTo>
                    <a:pt x="638098" y="1282839"/>
                  </a:lnTo>
                  <a:lnTo>
                    <a:pt x="650087" y="1228610"/>
                  </a:lnTo>
                  <a:lnTo>
                    <a:pt x="664464" y="1176413"/>
                  </a:lnTo>
                  <a:lnTo>
                    <a:pt x="681113" y="1126451"/>
                  </a:lnTo>
                  <a:lnTo>
                    <a:pt x="699935" y="1078839"/>
                  </a:lnTo>
                  <a:lnTo>
                    <a:pt x="720801" y="1033767"/>
                  </a:lnTo>
                  <a:lnTo>
                    <a:pt x="743597" y="991374"/>
                  </a:lnTo>
                  <a:lnTo>
                    <a:pt x="768223" y="951814"/>
                  </a:lnTo>
                  <a:lnTo>
                    <a:pt x="794562" y="915263"/>
                  </a:lnTo>
                  <a:lnTo>
                    <a:pt x="822490" y="881862"/>
                  </a:lnTo>
                  <a:lnTo>
                    <a:pt x="851903" y="851776"/>
                  </a:lnTo>
                  <a:lnTo>
                    <a:pt x="882688" y="825157"/>
                  </a:lnTo>
                  <a:lnTo>
                    <a:pt x="914730" y="802157"/>
                  </a:lnTo>
                  <a:lnTo>
                    <a:pt x="947902" y="782955"/>
                  </a:lnTo>
                  <a:lnTo>
                    <a:pt x="1017244" y="756513"/>
                  </a:lnTo>
                  <a:lnTo>
                    <a:pt x="1089799" y="747102"/>
                  </a:lnTo>
                  <a:lnTo>
                    <a:pt x="1126998" y="749173"/>
                  </a:lnTo>
                  <a:lnTo>
                    <a:pt x="1130681" y="668324"/>
                  </a:lnTo>
                  <a:lnTo>
                    <a:pt x="1130681" y="745617"/>
                  </a:lnTo>
                  <a:lnTo>
                    <a:pt x="1477391" y="745617"/>
                  </a:lnTo>
                  <a:lnTo>
                    <a:pt x="1477391" y="938403"/>
                  </a:lnTo>
                  <a:lnTo>
                    <a:pt x="2356739" y="425704"/>
                  </a:lnTo>
                  <a:lnTo>
                    <a:pt x="1477391" y="0"/>
                  </a:lnTo>
                  <a:lnTo>
                    <a:pt x="1477391" y="127952"/>
                  </a:lnTo>
                  <a:lnTo>
                    <a:pt x="1130681" y="127952"/>
                  </a:lnTo>
                  <a:lnTo>
                    <a:pt x="1130681" y="131584"/>
                  </a:lnTo>
                  <a:lnTo>
                    <a:pt x="1123632" y="131254"/>
                  </a:lnTo>
                  <a:lnTo>
                    <a:pt x="1107909" y="130835"/>
                  </a:lnTo>
                  <a:lnTo>
                    <a:pt x="1049299" y="131737"/>
                  </a:lnTo>
                  <a:lnTo>
                    <a:pt x="1006830" y="134848"/>
                  </a:lnTo>
                  <a:lnTo>
                    <a:pt x="964806" y="139979"/>
                  </a:lnTo>
                  <a:lnTo>
                    <a:pt x="923264" y="147116"/>
                  </a:lnTo>
                  <a:lnTo>
                    <a:pt x="882243" y="156184"/>
                  </a:lnTo>
                  <a:lnTo>
                    <a:pt x="841743" y="167182"/>
                  </a:lnTo>
                  <a:lnTo>
                    <a:pt x="801827" y="180047"/>
                  </a:lnTo>
                  <a:lnTo>
                    <a:pt x="762508" y="194741"/>
                  </a:lnTo>
                  <a:lnTo>
                    <a:pt x="723823" y="211239"/>
                  </a:lnTo>
                  <a:lnTo>
                    <a:pt x="685800" y="229489"/>
                  </a:lnTo>
                  <a:lnTo>
                    <a:pt x="648462" y="249466"/>
                  </a:lnTo>
                  <a:lnTo>
                    <a:pt x="611847" y="271119"/>
                  </a:lnTo>
                  <a:lnTo>
                    <a:pt x="575995" y="294424"/>
                  </a:lnTo>
                  <a:lnTo>
                    <a:pt x="540918" y="319328"/>
                  </a:lnTo>
                  <a:lnTo>
                    <a:pt x="506653" y="345795"/>
                  </a:lnTo>
                  <a:lnTo>
                    <a:pt x="473240" y="373799"/>
                  </a:lnTo>
                  <a:lnTo>
                    <a:pt x="440702" y="403288"/>
                  </a:lnTo>
                  <a:lnTo>
                    <a:pt x="409054" y="434225"/>
                  </a:lnTo>
                  <a:lnTo>
                    <a:pt x="378358" y="466572"/>
                  </a:lnTo>
                  <a:lnTo>
                    <a:pt x="348615" y="500303"/>
                  </a:lnTo>
                  <a:lnTo>
                    <a:pt x="319874" y="535355"/>
                  </a:lnTo>
                  <a:lnTo>
                    <a:pt x="292163" y="571715"/>
                  </a:lnTo>
                  <a:lnTo>
                    <a:pt x="265493" y="609333"/>
                  </a:lnTo>
                  <a:lnTo>
                    <a:pt x="239928" y="648169"/>
                  </a:lnTo>
                  <a:lnTo>
                    <a:pt x="215468" y="688200"/>
                  </a:lnTo>
                  <a:lnTo>
                    <a:pt x="192151" y="729361"/>
                  </a:lnTo>
                  <a:lnTo>
                    <a:pt x="170027" y="771626"/>
                  </a:lnTo>
                  <a:lnTo>
                    <a:pt x="149098" y="814971"/>
                  </a:lnTo>
                  <a:lnTo>
                    <a:pt x="129413" y="859332"/>
                  </a:lnTo>
                  <a:lnTo>
                    <a:pt x="110998" y="904684"/>
                  </a:lnTo>
                  <a:lnTo>
                    <a:pt x="93878" y="950988"/>
                  </a:lnTo>
                  <a:lnTo>
                    <a:pt x="78092" y="998207"/>
                  </a:lnTo>
                  <a:lnTo>
                    <a:pt x="63665" y="1046302"/>
                  </a:lnTo>
                  <a:lnTo>
                    <a:pt x="50622" y="1095235"/>
                  </a:lnTo>
                  <a:lnTo>
                    <a:pt x="39001" y="1144968"/>
                  </a:lnTo>
                  <a:lnTo>
                    <a:pt x="28841" y="1195463"/>
                  </a:lnTo>
                  <a:lnTo>
                    <a:pt x="20154" y="1246670"/>
                  </a:lnTo>
                  <a:lnTo>
                    <a:pt x="12979" y="1298562"/>
                  </a:lnTo>
                  <a:lnTo>
                    <a:pt x="7340" y="1351102"/>
                  </a:lnTo>
                  <a:lnTo>
                    <a:pt x="3276" y="1404239"/>
                  </a:lnTo>
                  <a:lnTo>
                    <a:pt x="825" y="1457960"/>
                  </a:lnTo>
                  <a:lnTo>
                    <a:pt x="0" y="1512189"/>
                  </a:lnTo>
                  <a:lnTo>
                    <a:pt x="825" y="1566443"/>
                  </a:lnTo>
                  <a:lnTo>
                    <a:pt x="3276" y="1620164"/>
                  </a:lnTo>
                  <a:lnTo>
                    <a:pt x="7340" y="1673313"/>
                  </a:lnTo>
                  <a:lnTo>
                    <a:pt x="12979" y="1725866"/>
                  </a:lnTo>
                  <a:lnTo>
                    <a:pt x="20154" y="1777758"/>
                  </a:lnTo>
                  <a:lnTo>
                    <a:pt x="28841" y="1828977"/>
                  </a:lnTo>
                  <a:lnTo>
                    <a:pt x="39001" y="1879473"/>
                  </a:lnTo>
                  <a:lnTo>
                    <a:pt x="50622" y="1929206"/>
                  </a:lnTo>
                  <a:lnTo>
                    <a:pt x="63665" y="1978152"/>
                  </a:lnTo>
                  <a:lnTo>
                    <a:pt x="78092" y="2026246"/>
                  </a:lnTo>
                  <a:lnTo>
                    <a:pt x="93878" y="2073478"/>
                  </a:lnTo>
                  <a:lnTo>
                    <a:pt x="110998" y="2119782"/>
                  </a:lnTo>
                  <a:lnTo>
                    <a:pt x="129413" y="2165146"/>
                  </a:lnTo>
                  <a:lnTo>
                    <a:pt x="149098" y="2209520"/>
                  </a:lnTo>
                  <a:lnTo>
                    <a:pt x="170027" y="2252853"/>
                  </a:lnTo>
                  <a:lnTo>
                    <a:pt x="192151" y="2295131"/>
                  </a:lnTo>
                  <a:lnTo>
                    <a:pt x="215468" y="2336292"/>
                  </a:lnTo>
                  <a:lnTo>
                    <a:pt x="239928" y="2376322"/>
                  </a:lnTo>
                  <a:lnTo>
                    <a:pt x="265493" y="2415159"/>
                  </a:lnTo>
                  <a:lnTo>
                    <a:pt x="292163" y="2452776"/>
                  </a:lnTo>
                  <a:lnTo>
                    <a:pt x="319874" y="2489136"/>
                  </a:lnTo>
                  <a:lnTo>
                    <a:pt x="348615" y="2524201"/>
                  </a:lnTo>
                  <a:lnTo>
                    <a:pt x="378358" y="2557932"/>
                  </a:lnTo>
                  <a:lnTo>
                    <a:pt x="409054" y="2590292"/>
                  </a:lnTo>
                  <a:lnTo>
                    <a:pt x="440702" y="2621229"/>
                  </a:lnTo>
                  <a:lnTo>
                    <a:pt x="473240" y="2650718"/>
                  </a:lnTo>
                  <a:lnTo>
                    <a:pt x="506653" y="2678709"/>
                  </a:lnTo>
                  <a:lnTo>
                    <a:pt x="540918" y="2705189"/>
                  </a:lnTo>
                  <a:lnTo>
                    <a:pt x="575995" y="2730093"/>
                  </a:lnTo>
                  <a:lnTo>
                    <a:pt x="611847" y="2753385"/>
                  </a:lnTo>
                  <a:lnTo>
                    <a:pt x="648462" y="2775051"/>
                  </a:lnTo>
                  <a:lnTo>
                    <a:pt x="685800" y="2795016"/>
                  </a:lnTo>
                  <a:lnTo>
                    <a:pt x="723823" y="2813278"/>
                  </a:lnTo>
                  <a:lnTo>
                    <a:pt x="762508" y="2829776"/>
                  </a:lnTo>
                  <a:lnTo>
                    <a:pt x="801827" y="2844469"/>
                  </a:lnTo>
                  <a:lnTo>
                    <a:pt x="841743" y="2857335"/>
                  </a:lnTo>
                  <a:lnTo>
                    <a:pt x="882243" y="2868320"/>
                  </a:lnTo>
                  <a:lnTo>
                    <a:pt x="923264" y="2877401"/>
                  </a:lnTo>
                  <a:lnTo>
                    <a:pt x="964806" y="2884538"/>
                  </a:lnTo>
                  <a:lnTo>
                    <a:pt x="1006830" y="2889669"/>
                  </a:lnTo>
                  <a:lnTo>
                    <a:pt x="1049299" y="2892780"/>
                  </a:lnTo>
                  <a:lnTo>
                    <a:pt x="1065784" y="2893187"/>
                  </a:lnTo>
                  <a:lnTo>
                    <a:pt x="1065784" y="2898140"/>
                  </a:lnTo>
                  <a:lnTo>
                    <a:pt x="3913886" y="2898140"/>
                  </a:lnTo>
                  <a:lnTo>
                    <a:pt x="3913886" y="2280755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/>
            <p:cNvSpPr/>
            <p:nvPr/>
          </p:nvSpPr>
          <p:spPr>
            <a:xfrm>
              <a:off x="6536944" y="2439161"/>
              <a:ext cx="1069975" cy="938530"/>
            </a:xfrm>
            <a:custGeom>
              <a:avLst/>
              <a:gdLst/>
              <a:ahLst/>
              <a:cxnLst/>
              <a:rect l="l" t="t" r="r" b="b"/>
              <a:pathLst>
                <a:path w="1069975" h="938529">
                  <a:moveTo>
                    <a:pt x="1069721" y="425577"/>
                  </a:moveTo>
                  <a:lnTo>
                    <a:pt x="333756" y="0"/>
                  </a:lnTo>
                  <a:lnTo>
                    <a:pt x="333756" y="151701"/>
                  </a:lnTo>
                  <a:lnTo>
                    <a:pt x="0" y="151701"/>
                  </a:lnTo>
                  <a:lnTo>
                    <a:pt x="0" y="769366"/>
                  </a:lnTo>
                  <a:lnTo>
                    <a:pt x="333756" y="769366"/>
                  </a:lnTo>
                  <a:lnTo>
                    <a:pt x="333756" y="938403"/>
                  </a:lnTo>
                  <a:lnTo>
                    <a:pt x="1069721" y="425577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3" name="object 33"/>
          <p:cNvGrpSpPr/>
          <p:nvPr/>
        </p:nvGrpSpPr>
        <p:grpSpPr>
          <a:xfrm>
            <a:off x="3424192" y="14220809"/>
            <a:ext cx="1981200" cy="2273935"/>
            <a:chOff x="3424192" y="14220809"/>
            <a:chExt cx="1981200" cy="2273935"/>
          </a:xfrm>
        </p:grpSpPr>
        <p:sp>
          <p:nvSpPr>
            <p:cNvPr id="34" name="object 34"/>
            <p:cNvSpPr/>
            <p:nvPr/>
          </p:nvSpPr>
          <p:spPr>
            <a:xfrm>
              <a:off x="4269359" y="15683801"/>
              <a:ext cx="462915" cy="617855"/>
            </a:xfrm>
            <a:custGeom>
              <a:avLst/>
              <a:gdLst/>
              <a:ahLst/>
              <a:cxnLst/>
              <a:rect l="l" t="t" r="r" b="b"/>
              <a:pathLst>
                <a:path w="462914" h="617855">
                  <a:moveTo>
                    <a:pt x="462813" y="0"/>
                  </a:moveTo>
                  <a:lnTo>
                    <a:pt x="0" y="0"/>
                  </a:lnTo>
                  <a:lnTo>
                    <a:pt x="0" y="617664"/>
                  </a:lnTo>
                  <a:lnTo>
                    <a:pt x="462813" y="617664"/>
                  </a:lnTo>
                  <a:lnTo>
                    <a:pt x="462813" y="0"/>
                  </a:lnTo>
                  <a:close/>
                </a:path>
              </a:pathLst>
            </a:custGeom>
            <a:solidFill>
              <a:srgbClr val="0D0D0D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5" name="object 3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69282" y="15555848"/>
              <a:ext cx="735964" cy="938441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24192" y="14220809"/>
              <a:ext cx="1073182" cy="1360511"/>
            </a:xfrm>
            <a:prstGeom prst="rect">
              <a:avLst/>
            </a:prstGeom>
          </p:spPr>
        </p:pic>
      </p:grpSp>
      <p:sp>
        <p:nvSpPr>
          <p:cNvPr id="37" name="object 37"/>
          <p:cNvSpPr txBox="1"/>
          <p:nvPr/>
        </p:nvSpPr>
        <p:spPr>
          <a:xfrm>
            <a:off x="3851275" y="16586097"/>
            <a:ext cx="2873375" cy="879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latin typeface="Calibri"/>
                <a:cs typeface="Calibri"/>
              </a:rPr>
              <a:t>Successful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GCSE’s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1685"/>
              </a:spcBef>
            </a:pPr>
            <a:r>
              <a:rPr dirty="0" sz="1400">
                <a:latin typeface="Calibri"/>
                <a:cs typeface="Calibri"/>
              </a:rPr>
              <a:t>Level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5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in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English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Language/Literature, </a:t>
            </a:r>
            <a:r>
              <a:rPr dirty="0" sz="1400" spc="-20">
                <a:latin typeface="Calibri"/>
                <a:cs typeface="Calibri"/>
              </a:rPr>
              <a:t>History,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Geography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and/or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Level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6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in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25">
                <a:latin typeface="Calibri"/>
                <a:cs typeface="Calibri"/>
              </a:rPr>
              <a:t>RS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35128" y="5642863"/>
            <a:ext cx="8572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50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6937247" y="10160889"/>
            <a:ext cx="5461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latin typeface="Calibri"/>
                <a:cs typeface="Calibri"/>
              </a:rPr>
              <a:t>-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313303" y="6443598"/>
            <a:ext cx="269494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20" b="1">
                <a:latin typeface="Calibri"/>
                <a:cs typeface="Calibri"/>
              </a:rPr>
              <a:t>LIBERATION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THEOLOGY</a:t>
            </a:r>
            <a:r>
              <a:rPr dirty="0" sz="1400" b="1">
                <a:latin typeface="Calibri"/>
                <a:cs typeface="Calibri"/>
              </a:rPr>
              <a:t> &amp; </a:t>
            </a:r>
            <a:r>
              <a:rPr dirty="0" sz="1400" spc="-10" b="1">
                <a:latin typeface="Calibri"/>
                <a:cs typeface="Calibri"/>
              </a:rPr>
              <a:t>MARXISM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41" name="object 41" descr="Wexham School - Home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361553" y="203072"/>
            <a:ext cx="1209548" cy="1885950"/>
          </a:xfrm>
          <a:prstGeom prst="rect">
            <a:avLst/>
          </a:prstGeom>
        </p:spPr>
      </p:pic>
      <p:sp>
        <p:nvSpPr>
          <p:cNvPr id="42" name="object 42"/>
          <p:cNvSpPr txBox="1"/>
          <p:nvPr/>
        </p:nvSpPr>
        <p:spPr>
          <a:xfrm>
            <a:off x="3671061" y="2104135"/>
            <a:ext cx="138811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10" b="1">
                <a:latin typeface="Calibri"/>
                <a:cs typeface="Calibri"/>
              </a:rPr>
              <a:t>Careers,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including: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3671061" y="2317496"/>
            <a:ext cx="1762125" cy="1519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99085" algn="l"/>
              </a:tabLst>
            </a:pPr>
            <a:r>
              <a:rPr dirty="0" sz="1400" spc="-10">
                <a:latin typeface="Calibri"/>
                <a:cs typeface="Calibri"/>
              </a:rPr>
              <a:t>Education</a:t>
            </a:r>
            <a:endParaRPr sz="1400">
              <a:latin typeface="Calibri"/>
              <a:cs typeface="Calibri"/>
            </a:endParaRPr>
          </a:p>
          <a:p>
            <a:pPr marL="299085" marR="302260" indent="-287020">
              <a:lnSpc>
                <a:spcPct val="100000"/>
              </a:lnSpc>
              <a:buFont typeface="Arial MT"/>
              <a:buChar char="•"/>
              <a:tabLst>
                <a:tab pos="299085" algn="l"/>
              </a:tabLst>
            </a:pPr>
            <a:r>
              <a:rPr dirty="0" sz="1400">
                <a:latin typeface="Calibri"/>
                <a:cs typeface="Calibri"/>
              </a:rPr>
              <a:t>Community</a:t>
            </a:r>
            <a:r>
              <a:rPr dirty="0" sz="1400" spc="-55">
                <a:latin typeface="Calibri"/>
                <a:cs typeface="Calibri"/>
              </a:rPr>
              <a:t> </a:t>
            </a:r>
            <a:r>
              <a:rPr dirty="0" sz="1400" spc="-25">
                <a:latin typeface="Calibri"/>
                <a:cs typeface="Calibri"/>
              </a:rPr>
              <a:t>and </a:t>
            </a:r>
            <a:r>
              <a:rPr dirty="0" sz="1400">
                <a:latin typeface="Calibri"/>
                <a:cs typeface="Calibri"/>
              </a:rPr>
              <a:t>social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services</a:t>
            </a:r>
            <a:endParaRPr sz="140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99085" algn="l"/>
              </a:tabLst>
            </a:pPr>
            <a:r>
              <a:rPr dirty="0" sz="1400" spc="-25">
                <a:latin typeface="Calibri"/>
                <a:cs typeface="Calibri"/>
              </a:rPr>
              <a:t>Law</a:t>
            </a:r>
            <a:endParaRPr sz="140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buFont typeface="Arial MT"/>
              <a:buChar char="•"/>
              <a:tabLst>
                <a:tab pos="299085" algn="l"/>
              </a:tabLst>
            </a:pPr>
            <a:r>
              <a:rPr dirty="0" sz="1400">
                <a:latin typeface="Calibri"/>
                <a:cs typeface="Calibri"/>
              </a:rPr>
              <a:t>Public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Sector</a:t>
            </a:r>
            <a:endParaRPr sz="140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buFont typeface="Arial MT"/>
              <a:buChar char="•"/>
              <a:tabLst>
                <a:tab pos="299085" algn="l"/>
              </a:tabLst>
            </a:pPr>
            <a:r>
              <a:rPr dirty="0" sz="1400">
                <a:latin typeface="Calibri"/>
                <a:cs typeface="Calibri"/>
              </a:rPr>
              <a:t>Social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Services</a:t>
            </a:r>
            <a:endParaRPr sz="140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buFont typeface="Arial MT"/>
              <a:buChar char="•"/>
              <a:tabLst>
                <a:tab pos="299085" algn="l"/>
              </a:tabLst>
            </a:pPr>
            <a:r>
              <a:rPr dirty="0" sz="1400" spc="-10">
                <a:latin typeface="Calibri"/>
                <a:cs typeface="Calibri"/>
              </a:rPr>
              <a:t>Ministry/Chaplaincy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7703311" y="2236470"/>
            <a:ext cx="1446530" cy="452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400" spc="-10" b="1">
                <a:latin typeface="Calibri"/>
                <a:cs typeface="Calibri"/>
              </a:rPr>
              <a:t>University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Options, including: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7703311" y="2663189"/>
            <a:ext cx="1956435" cy="13068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99085" algn="l"/>
              </a:tabLst>
            </a:pPr>
            <a:r>
              <a:rPr dirty="0" sz="1400" spc="-10">
                <a:latin typeface="Calibri"/>
                <a:cs typeface="Calibri"/>
              </a:rPr>
              <a:t>Theology</a:t>
            </a:r>
            <a:endParaRPr sz="140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99085" algn="l"/>
              </a:tabLst>
            </a:pPr>
            <a:r>
              <a:rPr dirty="0" sz="1400" spc="-10">
                <a:latin typeface="Calibri"/>
                <a:cs typeface="Calibri"/>
              </a:rPr>
              <a:t>Philosophy </a:t>
            </a:r>
            <a:r>
              <a:rPr dirty="0" sz="1400">
                <a:latin typeface="Calibri"/>
                <a:cs typeface="Calibri"/>
              </a:rPr>
              <a:t>and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ethics</a:t>
            </a:r>
            <a:endParaRPr sz="140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buFont typeface="Arial MT"/>
              <a:buChar char="•"/>
              <a:tabLst>
                <a:tab pos="299085" algn="l"/>
              </a:tabLst>
            </a:pPr>
            <a:r>
              <a:rPr dirty="0" sz="1400" spc="-25">
                <a:latin typeface="Calibri"/>
                <a:cs typeface="Calibri"/>
              </a:rPr>
              <a:t>Law</a:t>
            </a:r>
            <a:endParaRPr sz="140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buFont typeface="Arial MT"/>
              <a:buChar char="•"/>
              <a:tabLst>
                <a:tab pos="299085" algn="l"/>
              </a:tabLst>
            </a:pPr>
            <a:r>
              <a:rPr dirty="0" sz="1400">
                <a:latin typeface="Calibri"/>
                <a:cs typeface="Calibri"/>
              </a:rPr>
              <a:t>Social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Sciences</a:t>
            </a:r>
            <a:endParaRPr sz="140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buFont typeface="Arial MT"/>
              <a:buChar char="•"/>
              <a:tabLst>
                <a:tab pos="299085" algn="l"/>
              </a:tabLst>
            </a:pPr>
            <a:r>
              <a:rPr dirty="0" sz="1400" spc="-10">
                <a:latin typeface="Calibri"/>
                <a:cs typeface="Calibri"/>
              </a:rPr>
              <a:t>Politics</a:t>
            </a:r>
            <a:endParaRPr sz="140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buFont typeface="Arial MT"/>
              <a:buChar char="•"/>
              <a:tabLst>
                <a:tab pos="299085" algn="l"/>
              </a:tabLst>
            </a:pPr>
            <a:r>
              <a:rPr dirty="0" sz="1400" spc="-10">
                <a:latin typeface="Calibri"/>
                <a:cs typeface="Calibri"/>
              </a:rPr>
              <a:t>International</a:t>
            </a:r>
            <a:r>
              <a:rPr dirty="0" sz="1400" spc="2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Relations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6840042" y="1818308"/>
            <a:ext cx="821055" cy="452120"/>
          </a:xfrm>
          <a:custGeom>
            <a:avLst/>
            <a:gdLst/>
            <a:ahLst/>
            <a:cxnLst/>
            <a:rect l="l" t="t" r="r" b="b"/>
            <a:pathLst>
              <a:path w="821054" h="452119">
                <a:moveTo>
                  <a:pt x="673912" y="238137"/>
                </a:moveTo>
                <a:lnTo>
                  <a:pt x="410375" y="331317"/>
                </a:lnTo>
                <a:lnTo>
                  <a:pt x="146824" y="238137"/>
                </a:lnTo>
                <a:lnTo>
                  <a:pt x="146824" y="348259"/>
                </a:lnTo>
                <a:lnTo>
                  <a:pt x="182727" y="398119"/>
                </a:lnTo>
                <a:lnTo>
                  <a:pt x="223888" y="419442"/>
                </a:lnTo>
                <a:lnTo>
                  <a:pt x="277202" y="436460"/>
                </a:lnTo>
                <a:lnTo>
                  <a:pt x="340194" y="447725"/>
                </a:lnTo>
                <a:lnTo>
                  <a:pt x="410375" y="451802"/>
                </a:lnTo>
                <a:lnTo>
                  <a:pt x="480555" y="447725"/>
                </a:lnTo>
                <a:lnTo>
                  <a:pt x="543534" y="436460"/>
                </a:lnTo>
                <a:lnTo>
                  <a:pt x="596849" y="419442"/>
                </a:lnTo>
                <a:lnTo>
                  <a:pt x="638009" y="398119"/>
                </a:lnTo>
                <a:lnTo>
                  <a:pt x="673912" y="348259"/>
                </a:lnTo>
                <a:lnTo>
                  <a:pt x="673912" y="238137"/>
                </a:lnTo>
                <a:close/>
              </a:path>
              <a:path w="821054" h="452119">
                <a:moveTo>
                  <a:pt x="820750" y="146837"/>
                </a:moveTo>
                <a:lnTo>
                  <a:pt x="410375" y="0"/>
                </a:lnTo>
                <a:lnTo>
                  <a:pt x="0" y="146837"/>
                </a:lnTo>
                <a:lnTo>
                  <a:pt x="52705" y="165658"/>
                </a:lnTo>
                <a:lnTo>
                  <a:pt x="52705" y="338848"/>
                </a:lnTo>
                <a:lnTo>
                  <a:pt x="54190" y="346163"/>
                </a:lnTo>
                <a:lnTo>
                  <a:pt x="58229" y="352145"/>
                </a:lnTo>
                <a:lnTo>
                  <a:pt x="64211" y="356196"/>
                </a:lnTo>
                <a:lnTo>
                  <a:pt x="71526" y="357682"/>
                </a:lnTo>
                <a:lnTo>
                  <a:pt x="78841" y="356196"/>
                </a:lnTo>
                <a:lnTo>
                  <a:pt x="84823" y="352145"/>
                </a:lnTo>
                <a:lnTo>
                  <a:pt x="88861" y="346163"/>
                </a:lnTo>
                <a:lnTo>
                  <a:pt x="90347" y="338848"/>
                </a:lnTo>
                <a:lnTo>
                  <a:pt x="90347" y="178841"/>
                </a:lnTo>
                <a:lnTo>
                  <a:pt x="410375" y="290842"/>
                </a:lnTo>
                <a:lnTo>
                  <a:pt x="820750" y="14683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946870" y="12873355"/>
            <a:ext cx="645795" cy="530860"/>
          </a:xfrm>
          <a:custGeom>
            <a:avLst/>
            <a:gdLst/>
            <a:ahLst/>
            <a:cxnLst/>
            <a:rect l="l" t="t" r="r" b="b"/>
            <a:pathLst>
              <a:path w="645794" h="530859">
                <a:moveTo>
                  <a:pt x="41948" y="454548"/>
                </a:moveTo>
                <a:lnTo>
                  <a:pt x="27397" y="455804"/>
                </a:lnTo>
                <a:lnTo>
                  <a:pt x="13973" y="462788"/>
                </a:lnTo>
                <a:lnTo>
                  <a:pt x="4305" y="474430"/>
                </a:lnTo>
                <a:lnTo>
                  <a:pt x="0" y="488394"/>
                </a:lnTo>
                <a:lnTo>
                  <a:pt x="1243" y="502953"/>
                </a:lnTo>
                <a:lnTo>
                  <a:pt x="8220" y="516382"/>
                </a:lnTo>
                <a:lnTo>
                  <a:pt x="19860" y="526043"/>
                </a:lnTo>
                <a:lnTo>
                  <a:pt x="33820" y="530336"/>
                </a:lnTo>
                <a:lnTo>
                  <a:pt x="48375" y="529080"/>
                </a:lnTo>
                <a:lnTo>
                  <a:pt x="61801" y="522097"/>
                </a:lnTo>
                <a:lnTo>
                  <a:pt x="71461" y="510454"/>
                </a:lnTo>
                <a:lnTo>
                  <a:pt x="74721" y="499872"/>
                </a:lnTo>
                <a:lnTo>
                  <a:pt x="43856" y="499872"/>
                </a:lnTo>
                <a:lnTo>
                  <a:pt x="31905" y="485013"/>
                </a:lnTo>
                <a:lnTo>
                  <a:pt x="60077" y="462306"/>
                </a:lnTo>
                <a:lnTo>
                  <a:pt x="55903" y="458841"/>
                </a:lnTo>
                <a:lnTo>
                  <a:pt x="41948" y="454548"/>
                </a:lnTo>
                <a:close/>
              </a:path>
              <a:path w="645794" h="530859">
                <a:moveTo>
                  <a:pt x="60077" y="462306"/>
                </a:moveTo>
                <a:lnTo>
                  <a:pt x="31905" y="485013"/>
                </a:lnTo>
                <a:lnTo>
                  <a:pt x="43856" y="499872"/>
                </a:lnTo>
                <a:lnTo>
                  <a:pt x="72035" y="477152"/>
                </a:lnTo>
                <a:lnTo>
                  <a:pt x="67541" y="468503"/>
                </a:lnTo>
                <a:lnTo>
                  <a:pt x="60077" y="462306"/>
                </a:lnTo>
                <a:close/>
              </a:path>
              <a:path w="645794" h="530859">
                <a:moveTo>
                  <a:pt x="72035" y="477152"/>
                </a:moveTo>
                <a:lnTo>
                  <a:pt x="43856" y="499872"/>
                </a:lnTo>
                <a:lnTo>
                  <a:pt x="74721" y="499872"/>
                </a:lnTo>
                <a:lnTo>
                  <a:pt x="75763" y="496490"/>
                </a:lnTo>
                <a:lnTo>
                  <a:pt x="74519" y="481931"/>
                </a:lnTo>
                <a:lnTo>
                  <a:pt x="72035" y="477152"/>
                </a:lnTo>
                <a:close/>
              </a:path>
              <a:path w="645794" h="530859">
                <a:moveTo>
                  <a:pt x="633644" y="0"/>
                </a:moveTo>
                <a:lnTo>
                  <a:pt x="60077" y="462306"/>
                </a:lnTo>
                <a:lnTo>
                  <a:pt x="67541" y="468503"/>
                </a:lnTo>
                <a:lnTo>
                  <a:pt x="72035" y="477152"/>
                </a:lnTo>
                <a:lnTo>
                  <a:pt x="645582" y="14732"/>
                </a:lnTo>
                <a:lnTo>
                  <a:pt x="633644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48" name="object 48"/>
          <p:cNvGrpSpPr/>
          <p:nvPr/>
        </p:nvGrpSpPr>
        <p:grpSpPr>
          <a:xfrm>
            <a:off x="47345" y="10871072"/>
            <a:ext cx="9371330" cy="2336165"/>
            <a:chOff x="47345" y="10871072"/>
            <a:chExt cx="9371330" cy="2336165"/>
          </a:xfrm>
        </p:grpSpPr>
        <p:sp>
          <p:nvSpPr>
            <p:cNvPr id="49" name="object 49"/>
            <p:cNvSpPr/>
            <p:nvPr/>
          </p:nvSpPr>
          <p:spPr>
            <a:xfrm>
              <a:off x="4273169" y="10871072"/>
              <a:ext cx="76200" cy="691515"/>
            </a:xfrm>
            <a:custGeom>
              <a:avLst/>
              <a:gdLst/>
              <a:ahLst/>
              <a:cxnLst/>
              <a:rect l="l" t="t" r="r" b="b"/>
              <a:pathLst>
                <a:path w="76200" h="691515">
                  <a:moveTo>
                    <a:pt x="47610" y="74279"/>
                  </a:moveTo>
                  <a:lnTo>
                    <a:pt x="38100" y="76200"/>
                  </a:lnTo>
                  <a:lnTo>
                    <a:pt x="28560" y="76200"/>
                  </a:lnTo>
                  <a:lnTo>
                    <a:pt x="28320" y="691514"/>
                  </a:lnTo>
                  <a:lnTo>
                    <a:pt x="47370" y="691514"/>
                  </a:lnTo>
                  <a:lnTo>
                    <a:pt x="47610" y="76200"/>
                  </a:lnTo>
                  <a:lnTo>
                    <a:pt x="38100" y="76200"/>
                  </a:lnTo>
                  <a:lnTo>
                    <a:pt x="28560" y="74279"/>
                  </a:lnTo>
                  <a:lnTo>
                    <a:pt x="47610" y="74279"/>
                  </a:lnTo>
                  <a:close/>
                </a:path>
                <a:path w="76200" h="691515">
                  <a:moveTo>
                    <a:pt x="47625" y="38100"/>
                  </a:moveTo>
                  <a:lnTo>
                    <a:pt x="28575" y="38100"/>
                  </a:lnTo>
                  <a:lnTo>
                    <a:pt x="28560" y="74279"/>
                  </a:lnTo>
                  <a:lnTo>
                    <a:pt x="38100" y="76200"/>
                  </a:lnTo>
                  <a:lnTo>
                    <a:pt x="47604" y="74279"/>
                  </a:lnTo>
                  <a:lnTo>
                    <a:pt x="47625" y="38100"/>
                  </a:lnTo>
                  <a:close/>
                </a:path>
                <a:path w="76200" h="691515">
                  <a:moveTo>
                    <a:pt x="38100" y="0"/>
                  </a:moveTo>
                  <a:lnTo>
                    <a:pt x="23252" y="2988"/>
                  </a:lnTo>
                  <a:lnTo>
                    <a:pt x="11144" y="11144"/>
                  </a:lnTo>
                  <a:lnTo>
                    <a:pt x="2988" y="23252"/>
                  </a:lnTo>
                  <a:lnTo>
                    <a:pt x="0" y="38100"/>
                  </a:lnTo>
                  <a:lnTo>
                    <a:pt x="2988" y="52947"/>
                  </a:lnTo>
                  <a:lnTo>
                    <a:pt x="11144" y="65055"/>
                  </a:lnTo>
                  <a:lnTo>
                    <a:pt x="23252" y="73211"/>
                  </a:lnTo>
                  <a:lnTo>
                    <a:pt x="28560" y="74279"/>
                  </a:lnTo>
                  <a:lnTo>
                    <a:pt x="28575" y="38100"/>
                  </a:lnTo>
                  <a:lnTo>
                    <a:pt x="76200" y="38100"/>
                  </a:lnTo>
                  <a:lnTo>
                    <a:pt x="73211" y="23252"/>
                  </a:lnTo>
                  <a:lnTo>
                    <a:pt x="65055" y="11144"/>
                  </a:lnTo>
                  <a:lnTo>
                    <a:pt x="52947" y="2988"/>
                  </a:lnTo>
                  <a:lnTo>
                    <a:pt x="38100" y="0"/>
                  </a:lnTo>
                  <a:close/>
                </a:path>
                <a:path w="76200" h="691515">
                  <a:moveTo>
                    <a:pt x="76200" y="38100"/>
                  </a:moveTo>
                  <a:lnTo>
                    <a:pt x="47625" y="38100"/>
                  </a:lnTo>
                  <a:lnTo>
                    <a:pt x="47610" y="74279"/>
                  </a:lnTo>
                  <a:lnTo>
                    <a:pt x="52893" y="73211"/>
                  </a:lnTo>
                  <a:lnTo>
                    <a:pt x="65008" y="65055"/>
                  </a:lnTo>
                  <a:lnTo>
                    <a:pt x="73193" y="52947"/>
                  </a:lnTo>
                  <a:lnTo>
                    <a:pt x="76200" y="3810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0" name="object 5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56702" y="12133008"/>
              <a:ext cx="1761489" cy="1012888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73401" y="12056884"/>
              <a:ext cx="875601" cy="1150226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7345" y="11308778"/>
              <a:ext cx="992378" cy="658939"/>
            </a:xfrm>
            <a:prstGeom prst="rect">
              <a:avLst/>
            </a:prstGeom>
          </p:spPr>
        </p:pic>
      </p:grpSp>
      <p:sp>
        <p:nvSpPr>
          <p:cNvPr id="53" name="object 53"/>
          <p:cNvSpPr txBox="1"/>
          <p:nvPr/>
        </p:nvSpPr>
        <p:spPr>
          <a:xfrm>
            <a:off x="5136896" y="14643862"/>
            <a:ext cx="285051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4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ANCIENT</a:t>
            </a:r>
            <a:r>
              <a:rPr dirty="0" u="sng" sz="1400" spc="-7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PHILOSOPHICAL</a:t>
            </a:r>
            <a:r>
              <a:rPr dirty="0" u="sng" sz="1400" spc="-3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INFLUENCES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5136896" y="15070582"/>
            <a:ext cx="140208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b="1">
                <a:latin typeface="Calibri"/>
                <a:cs typeface="Calibri"/>
              </a:rPr>
              <a:t>Plato</a:t>
            </a:r>
            <a:r>
              <a:rPr dirty="0" sz="1400" spc="-45" b="1">
                <a:latin typeface="Calibri"/>
                <a:cs typeface="Calibri"/>
              </a:rPr>
              <a:t> </a:t>
            </a:r>
            <a:r>
              <a:rPr dirty="0" sz="1400" b="1">
                <a:latin typeface="Calibri"/>
                <a:cs typeface="Calibri"/>
              </a:rPr>
              <a:t>and</a:t>
            </a:r>
            <a:r>
              <a:rPr dirty="0" sz="1400" spc="-50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Aristotle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908100" y="14547595"/>
            <a:ext cx="2402840" cy="452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14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NORMATIVE</a:t>
            </a:r>
            <a:r>
              <a:rPr dirty="0" u="sng" sz="14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ETHICAL</a:t>
            </a:r>
            <a:r>
              <a:rPr dirty="0" u="sng" sz="1400" spc="-3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THEORIES:</a:t>
            </a:r>
            <a:r>
              <a:rPr dirty="0" sz="1400" spc="-10" b="1">
                <a:latin typeface="Calibri"/>
                <a:cs typeface="Calibri"/>
              </a:rPr>
              <a:t> </a:t>
            </a:r>
            <a:r>
              <a:rPr dirty="0" u="sng" sz="14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RELIGIOUS</a:t>
            </a:r>
            <a:r>
              <a:rPr dirty="0" u="sng" sz="14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APPROACHES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56" name="object 5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32604" y="15252754"/>
            <a:ext cx="886367" cy="144923"/>
          </a:xfrm>
          <a:prstGeom prst="rect">
            <a:avLst/>
          </a:prstGeom>
        </p:spPr>
      </p:pic>
      <p:sp>
        <p:nvSpPr>
          <p:cNvPr id="57" name="object 57"/>
          <p:cNvSpPr txBox="1"/>
          <p:nvPr/>
        </p:nvSpPr>
        <p:spPr>
          <a:xfrm>
            <a:off x="908100" y="15187676"/>
            <a:ext cx="91059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10" b="1">
                <a:latin typeface="Calibri"/>
                <a:cs typeface="Calibri"/>
              </a:rPr>
              <a:t>Natural </a:t>
            </a:r>
            <a:r>
              <a:rPr dirty="0" sz="1400" spc="-25" b="1">
                <a:latin typeface="Calibri"/>
                <a:cs typeface="Calibri"/>
              </a:rPr>
              <a:t>Law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58" name="object 5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58037" y="15626308"/>
            <a:ext cx="1440180" cy="1398523"/>
          </a:xfrm>
          <a:prstGeom prst="rect">
            <a:avLst/>
          </a:prstGeom>
        </p:spPr>
      </p:pic>
      <p:sp>
        <p:nvSpPr>
          <p:cNvPr id="59" name="object 59"/>
          <p:cNvSpPr txBox="1"/>
          <p:nvPr/>
        </p:nvSpPr>
        <p:spPr>
          <a:xfrm>
            <a:off x="5137530" y="12194540"/>
            <a:ext cx="178181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b="1">
                <a:latin typeface="Calibri"/>
                <a:cs typeface="Calibri"/>
              </a:rPr>
              <a:t>SOUL,</a:t>
            </a:r>
            <a:r>
              <a:rPr dirty="0" sz="1400" spc="-35" b="1">
                <a:latin typeface="Calibri"/>
                <a:cs typeface="Calibri"/>
              </a:rPr>
              <a:t> </a:t>
            </a:r>
            <a:r>
              <a:rPr dirty="0" sz="1400" b="1">
                <a:latin typeface="Calibri"/>
                <a:cs typeface="Calibri"/>
              </a:rPr>
              <a:t>MIND</a:t>
            </a:r>
            <a:r>
              <a:rPr dirty="0" sz="1400" spc="-20" b="1">
                <a:latin typeface="Calibri"/>
                <a:cs typeface="Calibri"/>
              </a:rPr>
              <a:t> </a:t>
            </a:r>
            <a:r>
              <a:rPr dirty="0" sz="1400" b="1">
                <a:latin typeface="Calibri"/>
                <a:cs typeface="Calibri"/>
              </a:rPr>
              <a:t>AND</a:t>
            </a:r>
            <a:r>
              <a:rPr dirty="0" sz="1400" spc="-25" b="1">
                <a:latin typeface="Calibri"/>
                <a:cs typeface="Calibri"/>
              </a:rPr>
              <a:t> </a:t>
            </a:r>
            <a:r>
              <a:rPr dirty="0" sz="1400" spc="-20" b="1">
                <a:latin typeface="Calibri"/>
                <a:cs typeface="Calibri"/>
              </a:rPr>
              <a:t>BODY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3345307" y="12638278"/>
            <a:ext cx="1377315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20" b="1">
                <a:latin typeface="Calibri"/>
                <a:cs typeface="Calibri"/>
              </a:rPr>
              <a:t>SITUATION </a:t>
            </a:r>
            <a:r>
              <a:rPr dirty="0" sz="1400" spc="-10" b="1">
                <a:latin typeface="Calibri"/>
                <a:cs typeface="Calibri"/>
              </a:rPr>
              <a:t>ETHICS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31800" y="10705846"/>
            <a:ext cx="1522095" cy="452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14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ARGUMENTS</a:t>
            </a:r>
            <a:r>
              <a:rPr dirty="0" u="sng" sz="1400" spc="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BASED</a:t>
            </a:r>
            <a:r>
              <a:rPr dirty="0" sz="1400" spc="-20" b="1">
                <a:latin typeface="Calibri"/>
                <a:cs typeface="Calibri"/>
              </a:rPr>
              <a:t> </a:t>
            </a:r>
            <a:r>
              <a:rPr dirty="0" u="sng" sz="14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dirty="0" u="sng" sz="1400" spc="-3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4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OBSERVATION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66243" y="12214986"/>
            <a:ext cx="892175" cy="4527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20" b="1">
                <a:latin typeface="Calibri"/>
                <a:cs typeface="Calibri"/>
              </a:rPr>
              <a:t>Teleological </a:t>
            </a:r>
            <a:r>
              <a:rPr dirty="0" sz="1400" spc="-10" b="1">
                <a:latin typeface="Calibri"/>
                <a:cs typeface="Calibri"/>
              </a:rPr>
              <a:t>argument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54356" y="13127482"/>
            <a:ext cx="1001394" cy="4527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0" b="1">
                <a:latin typeface="Calibri"/>
                <a:cs typeface="Calibri"/>
              </a:rPr>
              <a:t>Cosmological argument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1676145" y="10775950"/>
            <a:ext cx="126238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b="1">
                <a:latin typeface="Calibri"/>
                <a:cs typeface="Calibri"/>
              </a:rPr>
              <a:t>KANTIAN</a:t>
            </a:r>
            <a:r>
              <a:rPr dirty="0" sz="1400" spc="-20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ETHICS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4960365" y="8601202"/>
            <a:ext cx="114363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b="1">
                <a:latin typeface="Calibri"/>
                <a:cs typeface="Calibri"/>
              </a:rPr>
              <a:t>SEXUAL</a:t>
            </a:r>
            <a:r>
              <a:rPr dirty="0" sz="1400" spc="-4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ETHICS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914692" y="8314435"/>
            <a:ext cx="5338445" cy="5692775"/>
          </a:xfrm>
          <a:custGeom>
            <a:avLst/>
            <a:gdLst/>
            <a:ahLst/>
            <a:cxnLst/>
            <a:rect l="l" t="t" r="r" b="b"/>
            <a:pathLst>
              <a:path w="5338445" h="5692775">
                <a:moveTo>
                  <a:pt x="463765" y="3983736"/>
                </a:moveTo>
                <a:lnTo>
                  <a:pt x="452843" y="3968115"/>
                </a:lnTo>
                <a:lnTo>
                  <a:pt x="61709" y="4240238"/>
                </a:lnTo>
                <a:lnTo>
                  <a:pt x="57848" y="4236542"/>
                </a:lnTo>
                <a:lnTo>
                  <a:pt x="44234" y="4231246"/>
                </a:lnTo>
                <a:lnTo>
                  <a:pt x="29629" y="4231462"/>
                </a:lnTo>
                <a:lnTo>
                  <a:pt x="15748" y="4237482"/>
                </a:lnTo>
                <a:lnTo>
                  <a:pt x="5283" y="4248366"/>
                </a:lnTo>
                <a:lnTo>
                  <a:pt x="0" y="4261967"/>
                </a:lnTo>
                <a:lnTo>
                  <a:pt x="203" y="4275493"/>
                </a:lnTo>
                <a:lnTo>
                  <a:pt x="215" y="4276560"/>
                </a:lnTo>
                <a:lnTo>
                  <a:pt x="6235" y="4290441"/>
                </a:lnTo>
                <a:lnTo>
                  <a:pt x="17157" y="4300918"/>
                </a:lnTo>
                <a:lnTo>
                  <a:pt x="30772" y="4306214"/>
                </a:lnTo>
                <a:lnTo>
                  <a:pt x="45377" y="4305998"/>
                </a:lnTo>
                <a:lnTo>
                  <a:pt x="59270" y="4299966"/>
                </a:lnTo>
                <a:lnTo>
                  <a:pt x="69723" y="4289095"/>
                </a:lnTo>
                <a:lnTo>
                  <a:pt x="74587" y="4276560"/>
                </a:lnTo>
                <a:lnTo>
                  <a:pt x="75006" y="4275493"/>
                </a:lnTo>
                <a:lnTo>
                  <a:pt x="74803" y="4261967"/>
                </a:lnTo>
                <a:lnTo>
                  <a:pt x="74790" y="4260901"/>
                </a:lnTo>
                <a:lnTo>
                  <a:pt x="72605" y="4255846"/>
                </a:lnTo>
                <a:lnTo>
                  <a:pt x="463765" y="3983736"/>
                </a:lnTo>
                <a:close/>
              </a:path>
              <a:path w="5338445" h="5692775">
                <a:moveTo>
                  <a:pt x="946746" y="5176647"/>
                </a:moveTo>
                <a:lnTo>
                  <a:pt x="934808" y="5161915"/>
                </a:lnTo>
                <a:lnTo>
                  <a:pt x="361200" y="5624246"/>
                </a:lnTo>
                <a:lnTo>
                  <a:pt x="357009" y="5620766"/>
                </a:lnTo>
                <a:lnTo>
                  <a:pt x="343065" y="5616473"/>
                </a:lnTo>
                <a:lnTo>
                  <a:pt x="328536" y="5617730"/>
                </a:lnTo>
                <a:lnTo>
                  <a:pt x="315125" y="5624703"/>
                </a:lnTo>
                <a:lnTo>
                  <a:pt x="305447" y="5636349"/>
                </a:lnTo>
                <a:lnTo>
                  <a:pt x="301155" y="5650319"/>
                </a:lnTo>
                <a:lnTo>
                  <a:pt x="302399" y="5664873"/>
                </a:lnTo>
                <a:lnTo>
                  <a:pt x="309384" y="5678297"/>
                </a:lnTo>
                <a:lnTo>
                  <a:pt x="321005" y="5687961"/>
                </a:lnTo>
                <a:lnTo>
                  <a:pt x="334962" y="5692254"/>
                </a:lnTo>
                <a:lnTo>
                  <a:pt x="349504" y="5690997"/>
                </a:lnTo>
                <a:lnTo>
                  <a:pt x="362927" y="5684012"/>
                </a:lnTo>
                <a:lnTo>
                  <a:pt x="372579" y="5672379"/>
                </a:lnTo>
                <a:lnTo>
                  <a:pt x="375831" y="5661787"/>
                </a:lnTo>
                <a:lnTo>
                  <a:pt x="376872" y="5658409"/>
                </a:lnTo>
                <a:lnTo>
                  <a:pt x="375615" y="5643854"/>
                </a:lnTo>
                <a:lnTo>
                  <a:pt x="373151" y="5639105"/>
                </a:lnTo>
                <a:lnTo>
                  <a:pt x="946746" y="5176647"/>
                </a:lnTo>
                <a:close/>
              </a:path>
              <a:path w="5338445" h="5692775">
                <a:moveTo>
                  <a:pt x="3891877" y="1092454"/>
                </a:moveTo>
                <a:lnTo>
                  <a:pt x="3874859" y="76073"/>
                </a:lnTo>
                <a:lnTo>
                  <a:pt x="3865334" y="76073"/>
                </a:lnTo>
                <a:lnTo>
                  <a:pt x="3855796" y="76073"/>
                </a:lnTo>
                <a:lnTo>
                  <a:pt x="3872814" y="1092454"/>
                </a:lnTo>
                <a:lnTo>
                  <a:pt x="3872827" y="1092835"/>
                </a:lnTo>
                <a:lnTo>
                  <a:pt x="3891877" y="1092454"/>
                </a:lnTo>
                <a:close/>
              </a:path>
              <a:path w="5338445" h="5692775">
                <a:moveTo>
                  <a:pt x="3902799" y="37465"/>
                </a:moveTo>
                <a:lnTo>
                  <a:pt x="3899522" y="22669"/>
                </a:lnTo>
                <a:lnTo>
                  <a:pt x="3891140" y="10693"/>
                </a:lnTo>
                <a:lnTo>
                  <a:pt x="3878897" y="2730"/>
                </a:lnTo>
                <a:lnTo>
                  <a:pt x="3864064" y="0"/>
                </a:lnTo>
                <a:lnTo>
                  <a:pt x="3849255" y="3200"/>
                </a:lnTo>
                <a:lnTo>
                  <a:pt x="3837279" y="11557"/>
                </a:lnTo>
                <a:lnTo>
                  <a:pt x="3829316" y="23825"/>
                </a:lnTo>
                <a:lnTo>
                  <a:pt x="3826827" y="37465"/>
                </a:lnTo>
                <a:lnTo>
                  <a:pt x="3826751" y="37846"/>
                </a:lnTo>
                <a:lnTo>
                  <a:pt x="3826687" y="38227"/>
                </a:lnTo>
                <a:lnTo>
                  <a:pt x="3826599" y="38735"/>
                </a:lnTo>
                <a:lnTo>
                  <a:pt x="3829837" y="53467"/>
                </a:lnTo>
                <a:lnTo>
                  <a:pt x="3838194" y="65405"/>
                </a:lnTo>
                <a:lnTo>
                  <a:pt x="3850436" y="73355"/>
                </a:lnTo>
                <a:lnTo>
                  <a:pt x="3855770" y="74333"/>
                </a:lnTo>
                <a:lnTo>
                  <a:pt x="3873398" y="74333"/>
                </a:lnTo>
                <a:lnTo>
                  <a:pt x="3874833" y="74333"/>
                </a:lnTo>
                <a:lnTo>
                  <a:pt x="3874820" y="74028"/>
                </a:lnTo>
                <a:lnTo>
                  <a:pt x="3874236" y="38735"/>
                </a:lnTo>
                <a:lnTo>
                  <a:pt x="3874668" y="64541"/>
                </a:lnTo>
                <a:lnTo>
                  <a:pt x="3874681" y="65405"/>
                </a:lnTo>
                <a:lnTo>
                  <a:pt x="3874808" y="72885"/>
                </a:lnTo>
                <a:lnTo>
                  <a:pt x="3874820" y="74028"/>
                </a:lnTo>
                <a:lnTo>
                  <a:pt x="3880078" y="72885"/>
                </a:lnTo>
                <a:lnTo>
                  <a:pt x="3892054" y="64541"/>
                </a:lnTo>
                <a:lnTo>
                  <a:pt x="3900043" y="52311"/>
                </a:lnTo>
                <a:lnTo>
                  <a:pt x="3902557" y="38735"/>
                </a:lnTo>
                <a:lnTo>
                  <a:pt x="3902646" y="38227"/>
                </a:lnTo>
                <a:lnTo>
                  <a:pt x="3902722" y="37846"/>
                </a:lnTo>
                <a:lnTo>
                  <a:pt x="3902799" y="37465"/>
                </a:lnTo>
                <a:close/>
              </a:path>
              <a:path w="5338445" h="5692775">
                <a:moveTo>
                  <a:pt x="5309806" y="2521585"/>
                </a:moveTo>
                <a:lnTo>
                  <a:pt x="5300307" y="2521585"/>
                </a:lnTo>
                <a:lnTo>
                  <a:pt x="5290756" y="2521585"/>
                </a:lnTo>
                <a:lnTo>
                  <a:pt x="5290528" y="3136773"/>
                </a:lnTo>
                <a:lnTo>
                  <a:pt x="5309578" y="3136773"/>
                </a:lnTo>
                <a:lnTo>
                  <a:pt x="5309806" y="2521585"/>
                </a:lnTo>
                <a:close/>
              </a:path>
              <a:path w="5338445" h="5692775">
                <a:moveTo>
                  <a:pt x="5338407" y="2483485"/>
                </a:moveTo>
                <a:lnTo>
                  <a:pt x="5335409" y="2468638"/>
                </a:lnTo>
                <a:lnTo>
                  <a:pt x="5327256" y="2456535"/>
                </a:lnTo>
                <a:lnTo>
                  <a:pt x="5315153" y="2448382"/>
                </a:lnTo>
                <a:lnTo>
                  <a:pt x="5300307" y="2445385"/>
                </a:lnTo>
                <a:lnTo>
                  <a:pt x="5285448" y="2448382"/>
                </a:lnTo>
                <a:lnTo>
                  <a:pt x="5273345" y="2456535"/>
                </a:lnTo>
                <a:lnTo>
                  <a:pt x="5265191" y="2468638"/>
                </a:lnTo>
                <a:lnTo>
                  <a:pt x="5262207" y="2483485"/>
                </a:lnTo>
                <a:lnTo>
                  <a:pt x="5265191" y="2498344"/>
                </a:lnTo>
                <a:lnTo>
                  <a:pt x="5273345" y="2510447"/>
                </a:lnTo>
                <a:lnTo>
                  <a:pt x="5285448" y="2518600"/>
                </a:lnTo>
                <a:lnTo>
                  <a:pt x="5290794" y="2519680"/>
                </a:lnTo>
                <a:lnTo>
                  <a:pt x="5309806" y="2519680"/>
                </a:lnTo>
                <a:lnTo>
                  <a:pt x="5315153" y="2518600"/>
                </a:lnTo>
                <a:lnTo>
                  <a:pt x="5327256" y="2510447"/>
                </a:lnTo>
                <a:lnTo>
                  <a:pt x="5335409" y="2498344"/>
                </a:lnTo>
                <a:lnTo>
                  <a:pt x="5338407" y="2483485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 txBox="1"/>
          <p:nvPr/>
        </p:nvSpPr>
        <p:spPr>
          <a:xfrm>
            <a:off x="2277617" y="10245979"/>
            <a:ext cx="124206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10" b="1">
                <a:latin typeface="Calibri"/>
                <a:cs typeface="Calibri"/>
              </a:rPr>
              <a:t>UTILITARIANISM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3744848" y="10577322"/>
            <a:ext cx="168021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b="1">
                <a:latin typeface="Calibri"/>
                <a:cs typeface="Calibri"/>
              </a:rPr>
              <a:t>THE</a:t>
            </a:r>
            <a:r>
              <a:rPr dirty="0" sz="1400" spc="-10" b="1">
                <a:latin typeface="Calibri"/>
                <a:cs typeface="Calibri"/>
              </a:rPr>
              <a:t> </a:t>
            </a:r>
            <a:r>
              <a:rPr dirty="0" sz="1400" b="1">
                <a:latin typeface="Calibri"/>
                <a:cs typeface="Calibri"/>
              </a:rPr>
              <a:t>PROBLEM</a:t>
            </a:r>
            <a:r>
              <a:rPr dirty="0" sz="1400" spc="-25" b="1">
                <a:latin typeface="Calibri"/>
                <a:cs typeface="Calibri"/>
              </a:rPr>
              <a:t> </a:t>
            </a:r>
            <a:r>
              <a:rPr dirty="0" sz="1400" b="1">
                <a:latin typeface="Calibri"/>
                <a:cs typeface="Calibri"/>
              </a:rPr>
              <a:t>OF</a:t>
            </a:r>
            <a:r>
              <a:rPr dirty="0" sz="1400" spc="-25" b="1">
                <a:latin typeface="Calibri"/>
                <a:cs typeface="Calibri"/>
              </a:rPr>
              <a:t> </a:t>
            </a:r>
            <a:r>
              <a:rPr dirty="0" sz="1400" spc="-20" b="1">
                <a:latin typeface="Calibri"/>
                <a:cs typeface="Calibri"/>
              </a:rPr>
              <a:t>EVIL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19608" y="13981557"/>
            <a:ext cx="1007744" cy="45275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1400" spc="-10" b="1">
                <a:latin typeface="Calibri"/>
                <a:cs typeface="Calibri"/>
              </a:rPr>
              <a:t>RELIGIOUS EXPERIENCES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5574538" y="10352913"/>
            <a:ext cx="266509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1400" b="1">
                <a:latin typeface="Calibri"/>
                <a:cs typeface="Calibri"/>
              </a:rPr>
              <a:t>CHRISTIAN</a:t>
            </a:r>
            <a:r>
              <a:rPr dirty="0" sz="1400" spc="-50" b="1">
                <a:latin typeface="Calibri"/>
                <a:cs typeface="Calibri"/>
              </a:rPr>
              <a:t> </a:t>
            </a:r>
            <a:r>
              <a:rPr dirty="0" sz="1400" b="1">
                <a:latin typeface="Calibri"/>
                <a:cs typeface="Calibri"/>
              </a:rPr>
              <a:t>BELIEFS</a:t>
            </a:r>
            <a:r>
              <a:rPr dirty="0" sz="1400" spc="-45" b="1">
                <a:latin typeface="Calibri"/>
                <a:cs typeface="Calibri"/>
              </a:rPr>
              <a:t> </a:t>
            </a:r>
            <a:r>
              <a:rPr dirty="0" sz="1400" b="1">
                <a:latin typeface="Calibri"/>
                <a:cs typeface="Calibri"/>
              </a:rPr>
              <a:t>AND</a:t>
            </a:r>
            <a:r>
              <a:rPr dirty="0" sz="1400" spc="-3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TEACHINGS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71" name="object 71"/>
          <p:cNvGrpSpPr/>
          <p:nvPr/>
        </p:nvGrpSpPr>
        <p:grpSpPr>
          <a:xfrm>
            <a:off x="2767202" y="8397166"/>
            <a:ext cx="5301615" cy="2732405"/>
            <a:chOff x="2767202" y="8397166"/>
            <a:chExt cx="5301615" cy="2732405"/>
          </a:xfrm>
        </p:grpSpPr>
        <p:pic>
          <p:nvPicPr>
            <p:cNvPr id="72" name="object 7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306947" y="10595940"/>
              <a:ext cx="524637" cy="533196"/>
            </a:xfrm>
            <a:prstGeom prst="rect">
              <a:avLst/>
            </a:prstGeom>
          </p:spPr>
        </p:pic>
        <p:sp>
          <p:nvSpPr>
            <p:cNvPr id="73" name="object 73"/>
            <p:cNvSpPr/>
            <p:nvPr/>
          </p:nvSpPr>
          <p:spPr>
            <a:xfrm>
              <a:off x="2767203" y="8397175"/>
              <a:ext cx="5301615" cy="1049020"/>
            </a:xfrm>
            <a:custGeom>
              <a:avLst/>
              <a:gdLst/>
              <a:ahLst/>
              <a:cxnLst/>
              <a:rect l="l" t="t" r="r" b="b"/>
              <a:pathLst>
                <a:path w="5301615" h="1049020">
                  <a:moveTo>
                    <a:pt x="47599" y="433387"/>
                  </a:moveTo>
                  <a:lnTo>
                    <a:pt x="38100" y="433387"/>
                  </a:lnTo>
                  <a:lnTo>
                    <a:pt x="28549" y="433387"/>
                  </a:lnTo>
                  <a:lnTo>
                    <a:pt x="28308" y="1048702"/>
                  </a:lnTo>
                  <a:lnTo>
                    <a:pt x="47371" y="1048702"/>
                  </a:lnTo>
                  <a:lnTo>
                    <a:pt x="47599" y="433387"/>
                  </a:lnTo>
                  <a:close/>
                </a:path>
                <a:path w="5301615" h="1049020">
                  <a:moveTo>
                    <a:pt x="76200" y="395287"/>
                  </a:moveTo>
                  <a:lnTo>
                    <a:pt x="73202" y="380441"/>
                  </a:lnTo>
                  <a:lnTo>
                    <a:pt x="65049" y="368338"/>
                  </a:lnTo>
                  <a:lnTo>
                    <a:pt x="52946" y="360184"/>
                  </a:lnTo>
                  <a:lnTo>
                    <a:pt x="38100" y="357187"/>
                  </a:lnTo>
                  <a:lnTo>
                    <a:pt x="23304" y="360184"/>
                  </a:lnTo>
                  <a:lnTo>
                    <a:pt x="11188" y="368338"/>
                  </a:lnTo>
                  <a:lnTo>
                    <a:pt x="2997" y="380441"/>
                  </a:lnTo>
                  <a:lnTo>
                    <a:pt x="0" y="395287"/>
                  </a:lnTo>
                  <a:lnTo>
                    <a:pt x="2984" y="410146"/>
                  </a:lnTo>
                  <a:lnTo>
                    <a:pt x="11137" y="422249"/>
                  </a:lnTo>
                  <a:lnTo>
                    <a:pt x="23241" y="430403"/>
                  </a:lnTo>
                  <a:lnTo>
                    <a:pt x="28587" y="431482"/>
                  </a:lnTo>
                  <a:lnTo>
                    <a:pt x="47599" y="431482"/>
                  </a:lnTo>
                  <a:lnTo>
                    <a:pt x="52946" y="430403"/>
                  </a:lnTo>
                  <a:lnTo>
                    <a:pt x="65049" y="422249"/>
                  </a:lnTo>
                  <a:lnTo>
                    <a:pt x="73202" y="410146"/>
                  </a:lnTo>
                  <a:lnTo>
                    <a:pt x="76200" y="395287"/>
                  </a:lnTo>
                  <a:close/>
                </a:path>
                <a:path w="5301615" h="1049020">
                  <a:moveTo>
                    <a:pt x="5301488" y="38608"/>
                  </a:moveTo>
                  <a:lnTo>
                    <a:pt x="5300675" y="34226"/>
                  </a:lnTo>
                  <a:lnTo>
                    <a:pt x="5298846" y="24231"/>
                  </a:lnTo>
                  <a:lnTo>
                    <a:pt x="5291023" y="11899"/>
                  </a:lnTo>
                  <a:lnTo>
                    <a:pt x="5278628" y="3238"/>
                  </a:lnTo>
                  <a:lnTo>
                    <a:pt x="5263896" y="0"/>
                  </a:lnTo>
                  <a:lnTo>
                    <a:pt x="5249545" y="2590"/>
                  </a:lnTo>
                  <a:lnTo>
                    <a:pt x="5237188" y="10401"/>
                  </a:lnTo>
                  <a:lnTo>
                    <a:pt x="5228463" y="22796"/>
                  </a:lnTo>
                  <a:lnTo>
                    <a:pt x="5225275" y="37604"/>
                  </a:lnTo>
                  <a:lnTo>
                    <a:pt x="5227904" y="51981"/>
                  </a:lnTo>
                  <a:lnTo>
                    <a:pt x="5235689" y="64312"/>
                  </a:lnTo>
                  <a:lnTo>
                    <a:pt x="5240083" y="67398"/>
                  </a:lnTo>
                  <a:lnTo>
                    <a:pt x="4820412" y="1024826"/>
                  </a:lnTo>
                  <a:lnTo>
                    <a:pt x="4837811" y="1032446"/>
                  </a:lnTo>
                  <a:lnTo>
                    <a:pt x="5257635" y="75082"/>
                  </a:lnTo>
                  <a:lnTo>
                    <a:pt x="5262816" y="76212"/>
                  </a:lnTo>
                  <a:lnTo>
                    <a:pt x="5277205" y="73621"/>
                  </a:lnTo>
                  <a:lnTo>
                    <a:pt x="5289575" y="65811"/>
                  </a:lnTo>
                  <a:lnTo>
                    <a:pt x="5298313" y="53403"/>
                  </a:lnTo>
                  <a:lnTo>
                    <a:pt x="5301488" y="38608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4" name="object 74"/>
          <p:cNvSpPr txBox="1"/>
          <p:nvPr/>
        </p:nvSpPr>
        <p:spPr>
          <a:xfrm>
            <a:off x="8642095" y="8969756"/>
            <a:ext cx="859155" cy="452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400" spc="-10" b="1">
                <a:latin typeface="Calibri"/>
                <a:cs typeface="Calibri"/>
              </a:rPr>
              <a:t>RELIGIOUS LANGUAGE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1665477" y="8368030"/>
            <a:ext cx="1863089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25" b="1">
                <a:latin typeface="Calibri"/>
                <a:cs typeface="Calibri"/>
              </a:rPr>
              <a:t>META</a:t>
            </a:r>
            <a:r>
              <a:rPr dirty="0" sz="1400" spc="-30" b="1">
                <a:latin typeface="Calibri"/>
                <a:cs typeface="Calibri"/>
              </a:rPr>
              <a:t> </a:t>
            </a:r>
            <a:r>
              <a:rPr dirty="0" sz="1400" b="1">
                <a:latin typeface="Calibri"/>
                <a:cs typeface="Calibri"/>
              </a:rPr>
              <a:t>ETHICAL</a:t>
            </a:r>
            <a:r>
              <a:rPr dirty="0" sz="1400" spc="-40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THEORIES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76" name="object 76"/>
          <p:cNvGrpSpPr/>
          <p:nvPr/>
        </p:nvGrpSpPr>
        <p:grpSpPr>
          <a:xfrm>
            <a:off x="92939" y="5036654"/>
            <a:ext cx="6980555" cy="8084820"/>
            <a:chOff x="92939" y="5036654"/>
            <a:chExt cx="6980555" cy="8084820"/>
          </a:xfrm>
        </p:grpSpPr>
        <p:pic>
          <p:nvPicPr>
            <p:cNvPr id="77" name="object 7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143123" y="7611834"/>
              <a:ext cx="1159814" cy="749338"/>
            </a:xfrm>
            <a:prstGeom prst="rect">
              <a:avLst/>
            </a:prstGeom>
          </p:spPr>
        </p:pic>
        <p:sp>
          <p:nvSpPr>
            <p:cNvPr id="78" name="object 78"/>
            <p:cNvSpPr/>
            <p:nvPr/>
          </p:nvSpPr>
          <p:spPr>
            <a:xfrm>
              <a:off x="656996" y="6929627"/>
              <a:ext cx="5051425" cy="2628900"/>
            </a:xfrm>
            <a:custGeom>
              <a:avLst/>
              <a:gdLst/>
              <a:ahLst/>
              <a:cxnLst/>
              <a:rect l="l" t="t" r="r" b="b"/>
              <a:pathLst>
                <a:path w="5051425" h="2628900">
                  <a:moveTo>
                    <a:pt x="420128" y="563753"/>
                  </a:moveTo>
                  <a:lnTo>
                    <a:pt x="420090" y="551040"/>
                  </a:lnTo>
                  <a:lnTo>
                    <a:pt x="414261" y="537083"/>
                  </a:lnTo>
                  <a:lnTo>
                    <a:pt x="403453" y="526503"/>
                  </a:lnTo>
                  <a:lnTo>
                    <a:pt x="389978" y="521081"/>
                  </a:lnTo>
                  <a:lnTo>
                    <a:pt x="375297" y="521081"/>
                  </a:lnTo>
                  <a:lnTo>
                    <a:pt x="370319" y="523176"/>
                  </a:lnTo>
                  <a:lnTo>
                    <a:pt x="15773" y="0"/>
                  </a:lnTo>
                  <a:lnTo>
                    <a:pt x="0" y="10668"/>
                  </a:lnTo>
                  <a:lnTo>
                    <a:pt x="354558" y="533844"/>
                  </a:lnTo>
                  <a:lnTo>
                    <a:pt x="350748" y="537743"/>
                  </a:lnTo>
                  <a:lnTo>
                    <a:pt x="345414" y="551040"/>
                  </a:lnTo>
                  <a:lnTo>
                    <a:pt x="345338" y="565937"/>
                  </a:lnTo>
                  <a:lnTo>
                    <a:pt x="351180" y="579882"/>
                  </a:lnTo>
                  <a:lnTo>
                    <a:pt x="361975" y="590473"/>
                  </a:lnTo>
                  <a:lnTo>
                    <a:pt x="375526" y="595922"/>
                  </a:lnTo>
                  <a:lnTo>
                    <a:pt x="390055" y="595922"/>
                  </a:lnTo>
                  <a:lnTo>
                    <a:pt x="404101" y="590042"/>
                  </a:lnTo>
                  <a:lnTo>
                    <a:pt x="414693" y="579234"/>
                  </a:lnTo>
                  <a:lnTo>
                    <a:pt x="420014" y="565937"/>
                  </a:lnTo>
                  <a:lnTo>
                    <a:pt x="420128" y="563753"/>
                  </a:lnTo>
                  <a:close/>
                </a:path>
                <a:path w="5051425" h="2628900">
                  <a:moveTo>
                    <a:pt x="5022418" y="2013204"/>
                  </a:moveTo>
                  <a:lnTo>
                    <a:pt x="5012918" y="2013204"/>
                  </a:lnTo>
                  <a:lnTo>
                    <a:pt x="5003368" y="2013204"/>
                  </a:lnTo>
                  <a:lnTo>
                    <a:pt x="5003139" y="2628392"/>
                  </a:lnTo>
                  <a:lnTo>
                    <a:pt x="5022189" y="2628392"/>
                  </a:lnTo>
                  <a:lnTo>
                    <a:pt x="5022418" y="2013204"/>
                  </a:lnTo>
                  <a:close/>
                </a:path>
                <a:path w="5051425" h="2628900">
                  <a:moveTo>
                    <a:pt x="5051018" y="1975104"/>
                  </a:moveTo>
                  <a:lnTo>
                    <a:pt x="5048021" y="1960257"/>
                  </a:lnTo>
                  <a:lnTo>
                    <a:pt x="5039868" y="1948154"/>
                  </a:lnTo>
                  <a:lnTo>
                    <a:pt x="5027765" y="1940001"/>
                  </a:lnTo>
                  <a:lnTo>
                    <a:pt x="5012918" y="1937004"/>
                  </a:lnTo>
                  <a:lnTo>
                    <a:pt x="4998123" y="1940001"/>
                  </a:lnTo>
                  <a:lnTo>
                    <a:pt x="4986007" y="1948154"/>
                  </a:lnTo>
                  <a:lnTo>
                    <a:pt x="4977816" y="1960257"/>
                  </a:lnTo>
                  <a:lnTo>
                    <a:pt x="4974818" y="1975104"/>
                  </a:lnTo>
                  <a:lnTo>
                    <a:pt x="4977803" y="1989963"/>
                  </a:lnTo>
                  <a:lnTo>
                    <a:pt x="4985956" y="2002066"/>
                  </a:lnTo>
                  <a:lnTo>
                    <a:pt x="4998059" y="2010219"/>
                  </a:lnTo>
                  <a:lnTo>
                    <a:pt x="5003406" y="2011299"/>
                  </a:lnTo>
                  <a:lnTo>
                    <a:pt x="5022418" y="2011299"/>
                  </a:lnTo>
                  <a:lnTo>
                    <a:pt x="5027765" y="2010219"/>
                  </a:lnTo>
                  <a:lnTo>
                    <a:pt x="5039868" y="2002066"/>
                  </a:lnTo>
                  <a:lnTo>
                    <a:pt x="5048021" y="1989963"/>
                  </a:lnTo>
                  <a:lnTo>
                    <a:pt x="5051018" y="1975104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9" name="object 7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2939" y="7324471"/>
              <a:ext cx="696379" cy="1353693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000373" y="5572315"/>
              <a:ext cx="1144892" cy="827087"/>
            </a:xfrm>
            <a:prstGeom prst="rect">
              <a:avLst/>
            </a:prstGeom>
          </p:spPr>
        </p:pic>
        <p:sp>
          <p:nvSpPr>
            <p:cNvPr id="81" name="object 81"/>
            <p:cNvSpPr/>
            <p:nvPr/>
          </p:nvSpPr>
          <p:spPr>
            <a:xfrm>
              <a:off x="6996937" y="6299581"/>
              <a:ext cx="76200" cy="591185"/>
            </a:xfrm>
            <a:custGeom>
              <a:avLst/>
              <a:gdLst/>
              <a:ahLst/>
              <a:cxnLst/>
              <a:rect l="l" t="t" r="r" b="b"/>
              <a:pathLst>
                <a:path w="76200" h="591184">
                  <a:moveTo>
                    <a:pt x="28575" y="516909"/>
                  </a:moveTo>
                  <a:lnTo>
                    <a:pt x="23252" y="517973"/>
                  </a:lnTo>
                  <a:lnTo>
                    <a:pt x="11144" y="526129"/>
                  </a:lnTo>
                  <a:lnTo>
                    <a:pt x="2988" y="538237"/>
                  </a:lnTo>
                  <a:lnTo>
                    <a:pt x="0" y="553085"/>
                  </a:lnTo>
                  <a:lnTo>
                    <a:pt x="2988" y="567932"/>
                  </a:lnTo>
                  <a:lnTo>
                    <a:pt x="11144" y="580040"/>
                  </a:lnTo>
                  <a:lnTo>
                    <a:pt x="23252" y="588196"/>
                  </a:lnTo>
                  <a:lnTo>
                    <a:pt x="38100" y="591185"/>
                  </a:lnTo>
                  <a:lnTo>
                    <a:pt x="52893" y="588196"/>
                  </a:lnTo>
                  <a:lnTo>
                    <a:pt x="65008" y="580040"/>
                  </a:lnTo>
                  <a:lnTo>
                    <a:pt x="73193" y="567932"/>
                  </a:lnTo>
                  <a:lnTo>
                    <a:pt x="76200" y="553085"/>
                  </a:lnTo>
                  <a:lnTo>
                    <a:pt x="28575" y="553085"/>
                  </a:lnTo>
                  <a:lnTo>
                    <a:pt x="28575" y="516909"/>
                  </a:lnTo>
                  <a:close/>
                </a:path>
                <a:path w="76200" h="591184">
                  <a:moveTo>
                    <a:pt x="38100" y="514985"/>
                  </a:moveTo>
                  <a:lnTo>
                    <a:pt x="28575" y="516909"/>
                  </a:lnTo>
                  <a:lnTo>
                    <a:pt x="28575" y="553085"/>
                  </a:lnTo>
                  <a:lnTo>
                    <a:pt x="47625" y="553085"/>
                  </a:lnTo>
                  <a:lnTo>
                    <a:pt x="47625" y="516909"/>
                  </a:lnTo>
                  <a:lnTo>
                    <a:pt x="38100" y="514985"/>
                  </a:lnTo>
                  <a:close/>
                </a:path>
                <a:path w="76200" h="591184">
                  <a:moveTo>
                    <a:pt x="47625" y="516909"/>
                  </a:moveTo>
                  <a:lnTo>
                    <a:pt x="47625" y="553085"/>
                  </a:lnTo>
                  <a:lnTo>
                    <a:pt x="76200" y="553085"/>
                  </a:lnTo>
                  <a:lnTo>
                    <a:pt x="73193" y="538237"/>
                  </a:lnTo>
                  <a:lnTo>
                    <a:pt x="65008" y="526129"/>
                  </a:lnTo>
                  <a:lnTo>
                    <a:pt x="52893" y="517973"/>
                  </a:lnTo>
                  <a:lnTo>
                    <a:pt x="47625" y="516909"/>
                  </a:lnTo>
                  <a:close/>
                </a:path>
                <a:path w="76200" h="591184">
                  <a:moveTo>
                    <a:pt x="47625" y="0"/>
                  </a:moveTo>
                  <a:lnTo>
                    <a:pt x="28575" y="0"/>
                  </a:lnTo>
                  <a:lnTo>
                    <a:pt x="28575" y="516909"/>
                  </a:lnTo>
                  <a:lnTo>
                    <a:pt x="38100" y="514985"/>
                  </a:lnTo>
                  <a:lnTo>
                    <a:pt x="47625" y="514985"/>
                  </a:lnTo>
                  <a:lnTo>
                    <a:pt x="47625" y="0"/>
                  </a:lnTo>
                  <a:close/>
                </a:path>
                <a:path w="76200" h="591184">
                  <a:moveTo>
                    <a:pt x="47625" y="514985"/>
                  </a:moveTo>
                  <a:lnTo>
                    <a:pt x="38100" y="514985"/>
                  </a:lnTo>
                  <a:lnTo>
                    <a:pt x="47625" y="516909"/>
                  </a:lnTo>
                  <a:lnTo>
                    <a:pt x="47625" y="514985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2" name="object 8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86575" y="5036654"/>
              <a:ext cx="1384046" cy="776389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216143" y="12545847"/>
              <a:ext cx="858634" cy="575284"/>
            </a:xfrm>
            <a:prstGeom prst="rect">
              <a:avLst/>
            </a:prstGeom>
          </p:spPr>
        </p:pic>
      </p:grpSp>
      <p:sp>
        <p:nvSpPr>
          <p:cNvPr id="84" name="object 84"/>
          <p:cNvSpPr txBox="1"/>
          <p:nvPr/>
        </p:nvSpPr>
        <p:spPr>
          <a:xfrm>
            <a:off x="6186932" y="7966684"/>
            <a:ext cx="3481070" cy="6718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459865">
              <a:lnSpc>
                <a:spcPct val="151400"/>
              </a:lnSpc>
              <a:spcBef>
                <a:spcPts val="100"/>
              </a:spcBef>
            </a:pPr>
            <a:r>
              <a:rPr dirty="0" sz="1400" spc="-10" b="1">
                <a:latin typeface="Calibri"/>
                <a:cs typeface="Calibri"/>
              </a:rPr>
              <a:t>ONTOLOGICAL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ARGUMENT </a:t>
            </a:r>
            <a:r>
              <a:rPr dirty="0" sz="1400" b="1">
                <a:latin typeface="Calibri"/>
                <a:cs typeface="Calibri"/>
              </a:rPr>
              <a:t>THE </a:t>
            </a:r>
            <a:r>
              <a:rPr dirty="0" sz="1400" spc="-20" b="1">
                <a:latin typeface="Calibri"/>
                <a:cs typeface="Calibri"/>
              </a:rPr>
              <a:t>NATURE </a:t>
            </a:r>
            <a:r>
              <a:rPr dirty="0" sz="1400" b="1">
                <a:latin typeface="Calibri"/>
                <a:cs typeface="Calibri"/>
              </a:rPr>
              <a:t>OF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25" b="1">
                <a:latin typeface="Calibri"/>
                <a:cs typeface="Calibri"/>
              </a:rPr>
              <a:t>GOD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4507738" y="8043798"/>
            <a:ext cx="129857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b="1">
                <a:latin typeface="Calibri"/>
                <a:cs typeface="Calibri"/>
              </a:rPr>
              <a:t>BUSINESS</a:t>
            </a:r>
            <a:r>
              <a:rPr dirty="0" sz="1400" spc="-60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ETHICS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32105" y="6577330"/>
            <a:ext cx="223139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b="1">
                <a:latin typeface="Calibri"/>
                <a:cs typeface="Calibri"/>
              </a:rPr>
              <a:t>THE</a:t>
            </a:r>
            <a:r>
              <a:rPr dirty="0" sz="1400" spc="-30" b="1">
                <a:latin typeface="Calibri"/>
                <a:cs typeface="Calibri"/>
              </a:rPr>
              <a:t> </a:t>
            </a:r>
            <a:r>
              <a:rPr dirty="0" sz="1400" b="1">
                <a:latin typeface="Calibri"/>
                <a:cs typeface="Calibri"/>
              </a:rPr>
              <a:t>PERSON</a:t>
            </a:r>
            <a:r>
              <a:rPr dirty="0" sz="1400" spc="-30" b="1">
                <a:latin typeface="Calibri"/>
                <a:cs typeface="Calibri"/>
              </a:rPr>
              <a:t> </a:t>
            </a:r>
            <a:r>
              <a:rPr dirty="0" sz="1400" b="1">
                <a:latin typeface="Calibri"/>
                <a:cs typeface="Calibri"/>
              </a:rPr>
              <a:t>OF</a:t>
            </a:r>
            <a:r>
              <a:rPr dirty="0" sz="1400" spc="-25" b="1">
                <a:latin typeface="Calibri"/>
                <a:cs typeface="Calibri"/>
              </a:rPr>
              <a:t> </a:t>
            </a:r>
            <a:r>
              <a:rPr dirty="0" sz="1400" b="1">
                <a:latin typeface="Calibri"/>
                <a:cs typeface="Calibri"/>
              </a:rPr>
              <a:t>JESUS</a:t>
            </a:r>
            <a:r>
              <a:rPr dirty="0" sz="1400" spc="-3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CHRIST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227177" y="9675622"/>
            <a:ext cx="1111250" cy="452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400" spc="-20" b="1">
                <a:latin typeface="Calibri"/>
                <a:cs typeface="Calibri"/>
              </a:rPr>
              <a:t>DEATH</a:t>
            </a:r>
            <a:r>
              <a:rPr dirty="0" sz="1400" spc="-55" b="1">
                <a:latin typeface="Calibri"/>
                <a:cs typeface="Calibri"/>
              </a:rPr>
              <a:t> </a:t>
            </a:r>
            <a:r>
              <a:rPr dirty="0" sz="1400" spc="-25" b="1">
                <a:latin typeface="Calibri"/>
                <a:cs typeface="Calibri"/>
              </a:rPr>
              <a:t>AND </a:t>
            </a:r>
            <a:r>
              <a:rPr dirty="0" sz="1400" b="1">
                <a:latin typeface="Calibri"/>
                <a:cs typeface="Calibri"/>
              </a:rPr>
              <a:t>THE </a:t>
            </a:r>
            <a:r>
              <a:rPr dirty="0" sz="1400" spc="-10" b="1">
                <a:latin typeface="Calibri"/>
                <a:cs typeface="Calibri"/>
              </a:rPr>
              <a:t>AFTERLIFE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745337" y="5874258"/>
            <a:ext cx="2037714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b="1">
                <a:latin typeface="Calibri"/>
                <a:cs typeface="Calibri"/>
              </a:rPr>
              <a:t>CHRISTIAN</a:t>
            </a:r>
            <a:r>
              <a:rPr dirty="0" sz="1400" spc="-35" b="1">
                <a:latin typeface="Calibri"/>
                <a:cs typeface="Calibri"/>
              </a:rPr>
              <a:t> </a:t>
            </a:r>
            <a:r>
              <a:rPr dirty="0" sz="1400" b="1">
                <a:latin typeface="Calibri"/>
                <a:cs typeface="Calibri"/>
              </a:rPr>
              <a:t>MORAL</a:t>
            </a:r>
            <a:r>
              <a:rPr dirty="0" sz="1400" spc="-20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ACTION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5967221" y="6014973"/>
            <a:ext cx="1707514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b="1">
                <a:latin typeface="Calibri"/>
                <a:cs typeface="Calibri"/>
              </a:rPr>
              <a:t>RELIGIOUS</a:t>
            </a:r>
            <a:r>
              <a:rPr dirty="0" sz="1400" spc="-30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PLURALISM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207B8CB-FD2B-4F69-B0AF-890BAC99D2C7}"/>
</file>

<file path=customXml/itemProps2.xml><?xml version="1.0" encoding="utf-8"?>
<ds:datastoreItem xmlns:ds="http://schemas.openxmlformats.org/officeDocument/2006/customXml" ds:itemID="{B0463891-1AC3-45D7-BF0B-0A2DE4E6C382}"/>
</file>

<file path=customXml/itemProps3.xml><?xml version="1.0" encoding="utf-8"?>
<ds:datastoreItem xmlns:ds="http://schemas.openxmlformats.org/officeDocument/2006/customXml" ds:itemID="{0FE9B17A-2B25-475E-8E53-2B97EE4190B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Hr</dc:creator>
  <dcterms:created xsi:type="dcterms:W3CDTF">2026-07-15T11:13:46Z</dcterms:created>
  <dcterms:modified xsi:type="dcterms:W3CDTF">2026-07-15T11:13:46Z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2026-07-15T00:00:00Z</vt:filetime>
  </property>
  <property fmtid="{D5CDD505-2E9C-101B-9397-08002B2CF9AE}" pid="4" name="Creator">
    <vt:lpwstr>Microsoft® PowerPoint® for Microsoft 365</vt:lpwstr>
  </property>
  <property fmtid="{D5CDD505-2E9C-101B-9397-08002B2CF9AE}" pid="5" name="LastSaved">
    <vt:filetime>2026-07-15T00:00:00Z</vt:filetime>
  </property>
  <property fmtid="{D5CDD505-2E9C-101B-9397-08002B2CF9AE}" pid="6" name="Producer">
    <vt:lpwstr>Microsoft® PowerPoint® for Microsoft 365</vt:lpwstr>
  </property>
  <property fmtid="{D5CDD505-2E9C-101B-9397-08002B2CF9AE}" pid="7" name="ContentTypeId">
    <vt:lpwstr>0x01010064F503D6EACD7641A0BDD1C6B9D98F73</vt:lpwstr>
  </property>
</Properties>
</file>