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9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CC66FF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D903D9-FA1E-55D2-7FB4-32276BC71413}" v="65" dt="2025-07-22T14:48:18.1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5833" autoAdjust="0"/>
  </p:normalViewPr>
  <p:slideViewPr>
    <p:cSldViewPr snapToGrid="0">
      <p:cViewPr>
        <p:scale>
          <a:sx n="70" d="100"/>
          <a:sy n="70" d="100"/>
        </p:scale>
        <p:origin x="25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ine Kamara" userId="S::ck@wexham.slough.sch.uk::a38dd841-1a76-4d3f-9e61-f470e0049f57" providerId="AD" clId="Web-{17D903D9-FA1E-55D2-7FB4-32276BC71413}"/>
    <pc:docChg chg="modSld">
      <pc:chgData name="Caroline Kamara" userId="S::ck@wexham.slough.sch.uk::a38dd841-1a76-4d3f-9e61-f470e0049f57" providerId="AD" clId="Web-{17D903D9-FA1E-55D2-7FB4-32276BC71413}" dt="2025-07-22T14:48:18.133" v="60" actId="1076"/>
      <pc:docMkLst>
        <pc:docMk/>
      </pc:docMkLst>
      <pc:sldChg chg="addSp delSp modSp">
        <pc:chgData name="Caroline Kamara" userId="S::ck@wexham.slough.sch.uk::a38dd841-1a76-4d3f-9e61-f470e0049f57" providerId="AD" clId="Web-{17D903D9-FA1E-55D2-7FB4-32276BC71413}" dt="2025-07-22T14:48:18.133" v="60" actId="1076"/>
        <pc:sldMkLst>
          <pc:docMk/>
          <pc:sldMk cId="2240067246" sldId="259"/>
        </pc:sldMkLst>
        <pc:spChg chg="del mod">
          <ac:chgData name="Caroline Kamara" userId="S::ck@wexham.slough.sch.uk::a38dd841-1a76-4d3f-9e61-f470e0049f57" providerId="AD" clId="Web-{17D903D9-FA1E-55D2-7FB4-32276BC71413}" dt="2025-07-22T14:45:04.408" v="28"/>
          <ac:spMkLst>
            <pc:docMk/>
            <pc:sldMk cId="2240067246" sldId="259"/>
            <ac:spMk id="6" creationId="{C2D0F1F6-163C-4275-BF9E-A26F38319732}"/>
          </ac:spMkLst>
        </pc:spChg>
        <pc:spChg chg="mod">
          <ac:chgData name="Caroline Kamara" userId="S::ck@wexham.slough.sch.uk::a38dd841-1a76-4d3f-9e61-f470e0049f57" providerId="AD" clId="Web-{17D903D9-FA1E-55D2-7FB4-32276BC71413}" dt="2025-07-22T14:44:30.642" v="24" actId="1076"/>
          <ac:spMkLst>
            <pc:docMk/>
            <pc:sldMk cId="2240067246" sldId="259"/>
            <ac:spMk id="41" creationId="{5EFC9A11-9752-4A26-A9C3-D454DD4FE108}"/>
          </ac:spMkLst>
        </pc:spChg>
        <pc:spChg chg="mod">
          <ac:chgData name="Caroline Kamara" userId="S::ck@wexham.slough.sch.uk::a38dd841-1a76-4d3f-9e61-f470e0049f57" providerId="AD" clId="Web-{17D903D9-FA1E-55D2-7FB4-32276BC71413}" dt="2025-07-22T14:46:05.035" v="33" actId="14100"/>
          <ac:spMkLst>
            <pc:docMk/>
            <pc:sldMk cId="2240067246" sldId="259"/>
            <ac:spMk id="44" creationId="{37FE87CE-3946-4549-A4A3-3E7C48715636}"/>
          </ac:spMkLst>
        </pc:spChg>
        <pc:spChg chg="mod">
          <ac:chgData name="Caroline Kamara" userId="S::ck@wexham.slough.sch.uk::a38dd841-1a76-4d3f-9e61-f470e0049f57" providerId="AD" clId="Web-{17D903D9-FA1E-55D2-7FB4-32276BC71413}" dt="2025-07-22T14:41:22.293" v="0" actId="1076"/>
          <ac:spMkLst>
            <pc:docMk/>
            <pc:sldMk cId="2240067246" sldId="259"/>
            <ac:spMk id="45" creationId="{9A7F8E58-7704-460F-8EC5-22FD9A4A1957}"/>
          </ac:spMkLst>
        </pc:spChg>
        <pc:spChg chg="del mod">
          <ac:chgData name="Caroline Kamara" userId="S::ck@wexham.slough.sch.uk::a38dd841-1a76-4d3f-9e61-f470e0049f57" providerId="AD" clId="Web-{17D903D9-FA1E-55D2-7FB4-32276BC71413}" dt="2025-07-22T14:42:31.295" v="10"/>
          <ac:spMkLst>
            <pc:docMk/>
            <pc:sldMk cId="2240067246" sldId="259"/>
            <ac:spMk id="46" creationId="{C1CD1685-52E6-4610-8300-82FD0B074DE7}"/>
          </ac:spMkLst>
        </pc:spChg>
        <pc:spChg chg="mod ord">
          <ac:chgData name="Caroline Kamara" userId="S::ck@wexham.slough.sch.uk::a38dd841-1a76-4d3f-9e61-f470e0049f57" providerId="AD" clId="Web-{17D903D9-FA1E-55D2-7FB4-32276BC71413}" dt="2025-07-22T14:42:15.700" v="8" actId="20577"/>
          <ac:spMkLst>
            <pc:docMk/>
            <pc:sldMk cId="2240067246" sldId="259"/>
            <ac:spMk id="47" creationId="{975C51DA-6417-41F4-9732-EE75815D09BC}"/>
          </ac:spMkLst>
        </pc:spChg>
        <pc:spChg chg="mod">
          <ac:chgData name="Caroline Kamara" userId="S::ck@wexham.slough.sch.uk::a38dd841-1a76-4d3f-9e61-f470e0049f57" providerId="AD" clId="Web-{17D903D9-FA1E-55D2-7FB4-32276BC71413}" dt="2025-07-22T14:46:22.333" v="34" actId="14100"/>
          <ac:spMkLst>
            <pc:docMk/>
            <pc:sldMk cId="2240067246" sldId="259"/>
            <ac:spMk id="61" creationId="{4DB6CF02-C61F-4E2A-AD58-C63331ED5663}"/>
          </ac:spMkLst>
        </pc:spChg>
        <pc:spChg chg="mod">
          <ac:chgData name="Caroline Kamara" userId="S::ck@wexham.slough.sch.uk::a38dd841-1a76-4d3f-9e61-f470e0049f57" providerId="AD" clId="Web-{17D903D9-FA1E-55D2-7FB4-32276BC71413}" dt="2025-07-22T14:47:54.726" v="54" actId="1076"/>
          <ac:spMkLst>
            <pc:docMk/>
            <pc:sldMk cId="2240067246" sldId="259"/>
            <ac:spMk id="62" creationId="{FA95BF7A-235E-45FA-BBB7-C5C9C9C7CE37}"/>
          </ac:spMkLst>
        </pc:spChg>
        <pc:spChg chg="add del">
          <ac:chgData name="Caroline Kamara" userId="S::ck@wexham.slough.sch.uk::a38dd841-1a76-4d3f-9e61-f470e0049f57" providerId="AD" clId="Web-{17D903D9-FA1E-55D2-7FB4-32276BC71413}" dt="2025-07-22T14:43:05.952" v="13"/>
          <ac:spMkLst>
            <pc:docMk/>
            <pc:sldMk cId="2240067246" sldId="259"/>
            <ac:spMk id="64" creationId="{29BF98E8-2A0B-9F8B-1DEE-0624BA11F2F8}"/>
          </ac:spMkLst>
        </pc:spChg>
        <pc:spChg chg="add mod">
          <ac:chgData name="Caroline Kamara" userId="S::ck@wexham.slough.sch.uk::a38dd841-1a76-4d3f-9e61-f470e0049f57" providerId="AD" clId="Web-{17D903D9-FA1E-55D2-7FB4-32276BC71413}" dt="2025-07-22T14:44:59.940" v="27" actId="1076"/>
          <ac:spMkLst>
            <pc:docMk/>
            <pc:sldMk cId="2240067246" sldId="259"/>
            <ac:spMk id="82" creationId="{405EBBE0-3533-5F45-4DA2-08ABC6078BDC}"/>
          </ac:spMkLst>
        </pc:spChg>
        <pc:spChg chg="add mod">
          <ac:chgData name="Caroline Kamara" userId="S::ck@wexham.slough.sch.uk::a38dd841-1a76-4d3f-9e61-f470e0049f57" providerId="AD" clId="Web-{17D903D9-FA1E-55D2-7FB4-32276BC71413}" dt="2025-07-22T14:46:48.318" v="40" actId="1076"/>
          <ac:spMkLst>
            <pc:docMk/>
            <pc:sldMk cId="2240067246" sldId="259"/>
            <ac:spMk id="95" creationId="{875A1BD8-954C-64C8-DDBB-CE76C49F5CF2}"/>
          </ac:spMkLst>
        </pc:spChg>
        <pc:spChg chg="add mod">
          <ac:chgData name="Caroline Kamara" userId="S::ck@wexham.slough.sch.uk::a38dd841-1a76-4d3f-9e61-f470e0049f57" providerId="AD" clId="Web-{17D903D9-FA1E-55D2-7FB4-32276BC71413}" dt="2025-07-22T14:48:02.992" v="56" actId="14100"/>
          <ac:spMkLst>
            <pc:docMk/>
            <pc:sldMk cId="2240067246" sldId="259"/>
            <ac:spMk id="97" creationId="{F3137538-B42B-17E0-8781-81E578D82723}"/>
          </ac:spMkLst>
        </pc:spChg>
        <pc:spChg chg="mod">
          <ac:chgData name="Caroline Kamara" userId="S::ck@wexham.slough.sch.uk::a38dd841-1a76-4d3f-9e61-f470e0049f57" providerId="AD" clId="Web-{17D903D9-FA1E-55D2-7FB4-32276BC71413}" dt="2025-07-22T14:41:51.450" v="5" actId="1076"/>
          <ac:spMkLst>
            <pc:docMk/>
            <pc:sldMk cId="2240067246" sldId="259"/>
            <ac:spMk id="116" creationId="{4A41A636-CAE8-4DF7-B3F8-2B7A5D716368}"/>
          </ac:spMkLst>
        </pc:spChg>
        <pc:picChg chg="mod">
          <ac:chgData name="Caroline Kamara" userId="S::ck@wexham.slough.sch.uk::a38dd841-1a76-4d3f-9e61-f470e0049f57" providerId="AD" clId="Web-{17D903D9-FA1E-55D2-7FB4-32276BC71413}" dt="2025-07-22T14:48:18.133" v="60" actId="1076"/>
          <ac:picMkLst>
            <pc:docMk/>
            <pc:sldMk cId="2240067246" sldId="259"/>
            <ac:picMk id="110" creationId="{03346798-D000-48A8-A90B-9A22E35E39A9}"/>
          </ac:picMkLst>
        </pc:picChg>
        <pc:cxnChg chg="add mod">
          <ac:chgData name="Caroline Kamara" userId="S::ck@wexham.slough.sch.uk::a38dd841-1a76-4d3f-9e61-f470e0049f57" providerId="AD" clId="Web-{17D903D9-FA1E-55D2-7FB4-32276BC71413}" dt="2025-07-22T14:45:37.487" v="30"/>
          <ac:cxnSpMkLst>
            <pc:docMk/>
            <pc:sldMk cId="2240067246" sldId="259"/>
            <ac:cxnSpMk id="86" creationId="{B2128988-343A-E5DC-5898-B5BDBB2B5138}"/>
          </ac:cxnSpMkLst>
        </pc:cxnChg>
        <pc:cxnChg chg="mod">
          <ac:chgData name="Caroline Kamara" userId="S::ck@wexham.slough.sch.uk::a38dd841-1a76-4d3f-9e61-f470e0049f57" providerId="AD" clId="Web-{17D903D9-FA1E-55D2-7FB4-32276BC71413}" dt="2025-07-22T14:47:27.850" v="50" actId="1076"/>
          <ac:cxnSpMkLst>
            <pc:docMk/>
            <pc:sldMk cId="2240067246" sldId="259"/>
            <ac:cxnSpMk id="90" creationId="{99DEE4A4-5F47-4CA6-A923-580AC3892EDA}"/>
          </ac:cxnSpMkLst>
        </pc:cxnChg>
      </pc:sldChg>
    </pc:docChg>
  </pc:docChgLst>
  <pc:docChgLst>
    <pc:chgData name="Caroline Kamara" userId="S::ck@wexham.slough.sch.uk::a38dd841-1a76-4d3f-9e61-f470e0049f57" providerId="AD" clId="Web-{28F36741-ED9C-14C7-2936-6C7089575B50}"/>
    <pc:docChg chg="modSld">
      <pc:chgData name="Caroline Kamara" userId="S::ck@wexham.slough.sch.uk::a38dd841-1a76-4d3f-9e61-f470e0049f57" providerId="AD" clId="Web-{28F36741-ED9C-14C7-2936-6C7089575B50}" dt="2022-12-14T14:42:12.083" v="3" actId="20577"/>
      <pc:docMkLst>
        <pc:docMk/>
      </pc:docMkLst>
      <pc:sldChg chg="modSp">
        <pc:chgData name="Caroline Kamara" userId="S::ck@wexham.slough.sch.uk::a38dd841-1a76-4d3f-9e61-f470e0049f57" providerId="AD" clId="Web-{28F36741-ED9C-14C7-2936-6C7089575B50}" dt="2022-12-14T14:42:12.083" v="3" actId="20577"/>
        <pc:sldMkLst>
          <pc:docMk/>
          <pc:sldMk cId="2240067246" sldId="25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7/22/2025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3B17486-A587-47A2-ADB2-659652B81BD8}"/>
              </a:ext>
            </a:extLst>
          </p:cNvPr>
          <p:cNvSpPr/>
          <p:nvPr/>
        </p:nvSpPr>
        <p:spPr>
          <a:xfrm>
            <a:off x="1966681" y="2486352"/>
            <a:ext cx="2814510" cy="62936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8BF795-BD48-4B60-9CDD-766ADC0EC605}"/>
              </a:ext>
            </a:extLst>
          </p:cNvPr>
          <p:cNvSpPr/>
          <p:nvPr/>
        </p:nvSpPr>
        <p:spPr>
          <a:xfrm>
            <a:off x="2114182" y="4676732"/>
            <a:ext cx="5733212" cy="60417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4651AD-EDF1-405C-8A51-C73E040028BC}"/>
              </a:ext>
            </a:extLst>
          </p:cNvPr>
          <p:cNvSpPr/>
          <p:nvPr/>
        </p:nvSpPr>
        <p:spPr>
          <a:xfrm>
            <a:off x="1953674" y="15522198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6F1405D5-86CD-40EB-AE3D-7CCE186AFC0B}"/>
              </a:ext>
            </a:extLst>
          </p:cNvPr>
          <p:cNvSpPr/>
          <p:nvPr/>
        </p:nvSpPr>
        <p:spPr>
          <a:xfrm rot="16200000">
            <a:off x="619964" y="1366309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727EB5-6FED-43C7-BBBD-ACEE8A3CF165}"/>
              </a:ext>
            </a:extLst>
          </p:cNvPr>
          <p:cNvSpPr/>
          <p:nvPr/>
        </p:nvSpPr>
        <p:spPr>
          <a:xfrm>
            <a:off x="1928849" y="13352216"/>
            <a:ext cx="5942715" cy="62184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D3840-085F-4C5F-8C19-E7C9E4332ADB}"/>
              </a:ext>
            </a:extLst>
          </p:cNvPr>
          <p:cNvSpPr txBox="1"/>
          <p:nvPr/>
        </p:nvSpPr>
        <p:spPr>
          <a:xfrm>
            <a:off x="3343839" y="221328"/>
            <a:ext cx="5137126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latin typeface="Modern Love"/>
                <a:cs typeface="Aharoni"/>
              </a:rPr>
              <a:t>GCSE Business Learning Journey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80E22BC-4EEA-42C1-A8D4-6F570F91C7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282" b="70513" l="4300" r="98300">
                        <a14:foregroundMark x1="78848" y1="36926" x2="72199" y2="58601"/>
                        <a14:foregroundMark x1="65555" y1="77240" x2="27000" y2="79744"/>
                        <a14:foregroundMark x1="27000" y1="79744" x2="24534" y2="76500"/>
                        <a14:foregroundMark x1="21997" y1="38692" x2="16412" y2="48775"/>
                        <a14:foregroundMark x1="6808" y1="69310" x2="7167" y2="69119"/>
                        <a14:foregroundMark x1="80114" y1="37818" x2="68874" y2="58137"/>
                        <a14:foregroundMark x1="63800" y1="67308" x2="63200" y2="67564"/>
                        <a14:backgroundMark x1="27300" y1="27308" x2="27300" y2="27308"/>
                        <a14:backgroundMark x1="60400" y1="29359" x2="40000" y2="19615"/>
                        <a14:backgroundMark x1="32000" y1="21923" x2="16900" y2="26667"/>
                        <a14:backgroundMark x1="9500" y1="31282" x2="26600" y2="31026"/>
                        <a14:backgroundMark x1="26700" y1="29103" x2="11400" y2="26795"/>
                        <a14:backgroundMark x1="16500" y1="25256" x2="44100" y2="12179"/>
                        <a14:backgroundMark x1="44100" y1="12179" x2="51400" y2="26538"/>
                        <a14:backgroundMark x1="51400" y1="26538" x2="68800" y2="19615"/>
                        <a14:backgroundMark x1="63600" y1="18974" x2="42600" y2="14359"/>
                        <a14:backgroundMark x1="33900" y1="13077" x2="20700" y2="19103"/>
                        <a14:backgroundMark x1="20700" y1="19103" x2="44200" y2="4872"/>
                        <a14:backgroundMark x1="24500" y1="12436" x2="45400" y2="15256"/>
                        <a14:backgroundMark x1="23000" y1="16923" x2="20300" y2="18462"/>
                        <a14:backgroundMark x1="18800" y1="21154" x2="30600" y2="31538"/>
                        <a14:backgroundMark x1="63800" y1="19744" x2="62900" y2="17692"/>
                        <a14:backgroundMark x1="67200" y1="20897" x2="86200" y2="33846"/>
                        <a14:backgroundMark x1="62700" y1="16538" x2="65500" y2="18077"/>
                        <a14:backgroundMark x1="98300" y1="37179" x2="98300" y2="37179"/>
                        <a14:backgroundMark x1="83400" y1="35128" x2="83400" y2="35128"/>
                        <a14:backgroundMark x1="82700" y1="36154" x2="82700" y2="36154"/>
                        <a14:backgroundMark x1="98100" y1="40128" x2="98100" y2="40128"/>
                        <a14:backgroundMark x1="98100" y1="40128" x2="98100" y2="40128"/>
                        <a14:backgroundMark x1="97400" y1="39615" x2="97100" y2="39487"/>
                        <a14:backgroundMark x1="97100" y1="39487" x2="95800" y2="39359"/>
                        <a14:backgroundMark x1="87600" y1="36282" x2="87600" y2="36282"/>
                        <a14:backgroundMark x1="79900" y1="35513" x2="83000" y2="34231"/>
                        <a14:backgroundMark x1="85500" y1="37436" x2="89000" y2="35769"/>
                        <a14:backgroundMark x1="84700" y1="34744" x2="92500" y2="38590"/>
                        <a14:backgroundMark x1="79800" y1="36154" x2="79800" y2="36154"/>
                        <a14:backgroundMark x1="8500" y1="36795" x2="23000" y2="71410"/>
                        <a14:backgroundMark x1="23000" y1="71410" x2="29500" y2="73205"/>
                        <a14:backgroundMark x1="19700" y1="68846" x2="1600" y2="36667"/>
                        <a14:backgroundMark x1="1600" y1="36667" x2="11800" y2="59872"/>
                        <a14:backgroundMark x1="9200" y1="35128" x2="13000" y2="72692"/>
                        <a14:backgroundMark x1="13000" y1="72692" x2="7500" y2="66795"/>
                        <a14:backgroundMark x1="5200" y1="70897" x2="7200" y2="33590"/>
                        <a14:backgroundMark x1="7200" y1="33590" x2="4100" y2="71026"/>
                        <a14:backgroundMark x1="4100" y1="71026" x2="8800" y2="74103"/>
                        <a14:backgroundMark x1="4400" y1="46795" x2="4100" y2="42564"/>
                        <a14:backgroundMark x1="12200" y1="33205" x2="8600" y2="38077"/>
                        <a14:backgroundMark x1="1300" y1="39615" x2="3900" y2="54231"/>
                        <a14:backgroundMark x1="9700" y1="62821" x2="25300" y2="75513"/>
                        <a14:backgroundMark x1="17200" y1="63333" x2="1900" y2="61538"/>
                        <a14:backgroundMark x1="7800" y1="64487" x2="7100" y2="69103"/>
                        <a14:backgroundMark x1="23800" y1="36410" x2="25800" y2="32949"/>
                        <a14:backgroundMark x1="25100" y1="33462" x2="23200" y2="35256"/>
                        <a14:backgroundMark x1="23200" y1="35256" x2="23800" y2="38077"/>
                        <a14:backgroundMark x1="64800" y1="65000" x2="79000" y2="63718"/>
                        <a14:backgroundMark x1="67100" y1="67179" x2="70000" y2="71538"/>
                        <a14:backgroundMark x1="66700" y1="74615" x2="66700" y2="74615"/>
                        <a14:backgroundMark x1="68300" y1="74615" x2="67100" y2="72821"/>
                        <a14:backgroundMark x1="64200" y1="60385" x2="79800" y2="62564"/>
                        <a14:backgroundMark x1="66200" y1="75513" x2="93500" y2="55513"/>
                        <a14:backgroundMark x1="93500" y1="55513" x2="94000" y2="35641"/>
                        <a14:backgroundMark x1="94000" y1="35641" x2="98200" y2="41538"/>
                        <a14:backgroundMark x1="83000" y1="36154" x2="76500" y2="33590"/>
                      </a14:backgroundRemoval>
                    </a14:imgEffect>
                  </a14:imgLayer>
                </a14:imgProps>
              </a:ext>
            </a:extLst>
          </a:blip>
          <a:srcRect t="24406" r="530" b="32512"/>
          <a:stretch/>
        </p:blipFill>
        <p:spPr>
          <a:xfrm rot="19735414">
            <a:off x="7839930" y="15939738"/>
            <a:ext cx="1961372" cy="66260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EEDFA7F-8B39-4023-8B57-232CC5004700}"/>
              </a:ext>
            </a:extLst>
          </p:cNvPr>
          <p:cNvSpPr txBox="1"/>
          <p:nvPr/>
        </p:nvSpPr>
        <p:spPr>
          <a:xfrm>
            <a:off x="7265978" y="15429809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BA95E5-914F-4DD7-986D-F63BCE30C714}"/>
              </a:ext>
            </a:extLst>
          </p:cNvPr>
          <p:cNvSpPr/>
          <p:nvPr/>
        </p:nvSpPr>
        <p:spPr>
          <a:xfrm>
            <a:off x="6352881" y="13341299"/>
            <a:ext cx="1572877" cy="64768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67531C9-A007-478B-A70E-6BB6835785F4}"/>
              </a:ext>
            </a:extLst>
          </p:cNvPr>
          <p:cNvSpPr/>
          <p:nvPr/>
        </p:nvSpPr>
        <p:spPr>
          <a:xfrm>
            <a:off x="6943270" y="15287882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EBC58A1-4C94-4034-97D6-FE6998D5DDA7}"/>
              </a:ext>
            </a:extLst>
          </p:cNvPr>
          <p:cNvSpPr/>
          <p:nvPr/>
        </p:nvSpPr>
        <p:spPr>
          <a:xfrm>
            <a:off x="7085115" y="15488665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1731026-DE9D-4AFD-B205-266D8D6F8E79}"/>
              </a:ext>
            </a:extLst>
          </p:cNvPr>
          <p:cNvSpPr txBox="1"/>
          <p:nvPr/>
        </p:nvSpPr>
        <p:spPr>
          <a:xfrm rot="21427884">
            <a:off x="7108612" y="15582209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CB55A-6D4E-48BF-A730-1298E159BEF7}"/>
              </a:ext>
            </a:extLst>
          </p:cNvPr>
          <p:cNvSpPr txBox="1"/>
          <p:nvPr/>
        </p:nvSpPr>
        <p:spPr>
          <a:xfrm>
            <a:off x="7046818" y="15574598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9D110E6-FE8F-478F-8174-FA1F324559A6}"/>
              </a:ext>
            </a:extLst>
          </p:cNvPr>
          <p:cNvCxnSpPr>
            <a:cxnSpLocks/>
          </p:cNvCxnSpPr>
          <p:nvPr/>
        </p:nvCxnSpPr>
        <p:spPr>
          <a:xfrm>
            <a:off x="5735115" y="15174745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607FBBC-597A-40E2-B62A-70ADA8EB9F92}"/>
              </a:ext>
            </a:extLst>
          </p:cNvPr>
          <p:cNvCxnSpPr>
            <a:cxnSpLocks/>
          </p:cNvCxnSpPr>
          <p:nvPr/>
        </p:nvCxnSpPr>
        <p:spPr>
          <a:xfrm flipV="1">
            <a:off x="6398437" y="1585147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D4CE2818-0CF6-4DEB-84E5-C5333722DE2F}"/>
              </a:ext>
            </a:extLst>
          </p:cNvPr>
          <p:cNvCxnSpPr>
            <a:cxnSpLocks/>
          </p:cNvCxnSpPr>
          <p:nvPr/>
        </p:nvCxnSpPr>
        <p:spPr>
          <a:xfrm flipV="1">
            <a:off x="4979598" y="1585147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0A6CBA4-43E7-4162-A787-33A7A28DB0AC}"/>
              </a:ext>
            </a:extLst>
          </p:cNvPr>
          <p:cNvCxnSpPr>
            <a:cxnSpLocks/>
          </p:cNvCxnSpPr>
          <p:nvPr/>
        </p:nvCxnSpPr>
        <p:spPr>
          <a:xfrm>
            <a:off x="4248973" y="15150350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2CE8624-7B51-4DFD-B588-28EB71017FDD}"/>
              </a:ext>
            </a:extLst>
          </p:cNvPr>
          <p:cNvCxnSpPr>
            <a:cxnSpLocks/>
          </p:cNvCxnSpPr>
          <p:nvPr/>
        </p:nvCxnSpPr>
        <p:spPr>
          <a:xfrm flipV="1">
            <a:off x="3386839" y="15851472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9478320B-0FE7-4FED-8519-7E1162720541}"/>
              </a:ext>
            </a:extLst>
          </p:cNvPr>
          <p:cNvCxnSpPr>
            <a:cxnSpLocks/>
          </p:cNvCxnSpPr>
          <p:nvPr/>
        </p:nvCxnSpPr>
        <p:spPr>
          <a:xfrm>
            <a:off x="2572573" y="15261804"/>
            <a:ext cx="0" cy="5101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B62A2B7-BFE8-471D-86C9-57E2D7EB98E9}"/>
              </a:ext>
            </a:extLst>
          </p:cNvPr>
          <p:cNvCxnSpPr>
            <a:cxnSpLocks/>
          </p:cNvCxnSpPr>
          <p:nvPr/>
        </p:nvCxnSpPr>
        <p:spPr>
          <a:xfrm>
            <a:off x="966035" y="15660478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668CA704-E83D-46C1-8F64-726F9FFD0155}"/>
              </a:ext>
            </a:extLst>
          </p:cNvPr>
          <p:cNvCxnSpPr>
            <a:cxnSpLocks/>
          </p:cNvCxnSpPr>
          <p:nvPr/>
        </p:nvCxnSpPr>
        <p:spPr>
          <a:xfrm>
            <a:off x="707972" y="14755293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70EF4674-DE7B-4747-9C22-669B0DEBA719}"/>
              </a:ext>
            </a:extLst>
          </p:cNvPr>
          <p:cNvCxnSpPr>
            <a:cxnSpLocks/>
          </p:cNvCxnSpPr>
          <p:nvPr/>
        </p:nvCxnSpPr>
        <p:spPr>
          <a:xfrm>
            <a:off x="2240856" y="13078565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C5AFB91-AEAA-4082-8B4D-BAA80E530984}"/>
              </a:ext>
            </a:extLst>
          </p:cNvPr>
          <p:cNvCxnSpPr>
            <a:cxnSpLocks/>
          </p:cNvCxnSpPr>
          <p:nvPr/>
        </p:nvCxnSpPr>
        <p:spPr>
          <a:xfrm flipV="1">
            <a:off x="1900743" y="13901272"/>
            <a:ext cx="0" cy="5714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F89596A-3DAB-49A3-A644-511E9412A48D}"/>
              </a:ext>
            </a:extLst>
          </p:cNvPr>
          <p:cNvCxnSpPr>
            <a:cxnSpLocks/>
          </p:cNvCxnSpPr>
          <p:nvPr/>
        </p:nvCxnSpPr>
        <p:spPr>
          <a:xfrm>
            <a:off x="4042047" y="13089482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78F3CA20-F954-4F84-8864-EF4C9B0ADFB7}"/>
              </a:ext>
            </a:extLst>
          </p:cNvPr>
          <p:cNvCxnSpPr>
            <a:cxnSpLocks/>
          </p:cNvCxnSpPr>
          <p:nvPr/>
        </p:nvCxnSpPr>
        <p:spPr>
          <a:xfrm flipV="1">
            <a:off x="3065714" y="13733736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94F380A-84F2-4AC2-9675-BD2CE0D3117B}"/>
              </a:ext>
            </a:extLst>
          </p:cNvPr>
          <p:cNvCxnSpPr>
            <a:cxnSpLocks/>
          </p:cNvCxnSpPr>
          <p:nvPr/>
        </p:nvCxnSpPr>
        <p:spPr>
          <a:xfrm>
            <a:off x="5406823" y="13055821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91DA5BA-1D48-42BF-9099-419C5752BE81}"/>
              </a:ext>
            </a:extLst>
          </p:cNvPr>
          <p:cNvCxnSpPr>
            <a:cxnSpLocks/>
          </p:cNvCxnSpPr>
          <p:nvPr/>
        </p:nvCxnSpPr>
        <p:spPr>
          <a:xfrm flipV="1">
            <a:off x="4781191" y="13797524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7A14B54-7E06-40BA-B9CB-1F3835BF14C5}"/>
              </a:ext>
            </a:extLst>
          </p:cNvPr>
          <p:cNvCxnSpPr>
            <a:cxnSpLocks/>
          </p:cNvCxnSpPr>
          <p:nvPr/>
        </p:nvCxnSpPr>
        <p:spPr>
          <a:xfrm>
            <a:off x="6841159" y="13272056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7E9A171D-3F62-481E-A50A-F09898212D1B}"/>
              </a:ext>
            </a:extLst>
          </p:cNvPr>
          <p:cNvCxnSpPr>
            <a:cxnSpLocks/>
          </p:cNvCxnSpPr>
          <p:nvPr/>
        </p:nvCxnSpPr>
        <p:spPr>
          <a:xfrm flipV="1">
            <a:off x="6067722" y="13814374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Block Arc 40">
            <a:extLst>
              <a:ext uri="{FF2B5EF4-FFF2-40B4-BE49-F238E27FC236}">
                <a16:creationId xmlns:a16="http://schemas.microsoft.com/office/drawing/2014/main" id="{5EFC9A11-9752-4A26-A9C3-D454DD4FE108}"/>
              </a:ext>
            </a:extLst>
          </p:cNvPr>
          <p:cNvSpPr/>
          <p:nvPr/>
        </p:nvSpPr>
        <p:spPr>
          <a:xfrm rot="5400000" flipH="1">
            <a:off x="6457048" y="11392250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accent1">
                  <a:lumMod val="50000"/>
                </a:schemeClr>
              </a:solidFill>
              <a:highlight>
                <a:srgbClr val="000080"/>
              </a:highlight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DD0B723-CCAD-4122-829E-77A7C2EC63B1}"/>
              </a:ext>
            </a:extLst>
          </p:cNvPr>
          <p:cNvSpPr/>
          <p:nvPr/>
        </p:nvSpPr>
        <p:spPr>
          <a:xfrm>
            <a:off x="2032661" y="11143335"/>
            <a:ext cx="5841604" cy="64269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3" name="Block Arc 42">
            <a:extLst>
              <a:ext uri="{FF2B5EF4-FFF2-40B4-BE49-F238E27FC236}">
                <a16:creationId xmlns:a16="http://schemas.microsoft.com/office/drawing/2014/main" id="{2F76A5E2-D794-4CE0-A90E-45AAB8CBB91C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4" name="Rectangle 140">
            <a:extLst>
              <a:ext uri="{FF2B5EF4-FFF2-40B4-BE49-F238E27FC236}">
                <a16:creationId xmlns:a16="http://schemas.microsoft.com/office/drawing/2014/main" id="{37FE87CE-3946-4549-A4A3-3E7C48715636}"/>
              </a:ext>
            </a:extLst>
          </p:cNvPr>
          <p:cNvSpPr/>
          <p:nvPr/>
        </p:nvSpPr>
        <p:spPr>
          <a:xfrm>
            <a:off x="2121602" y="8997695"/>
            <a:ext cx="5846768" cy="64942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A7F8E58-7704-460F-8EC5-22FD9A4A1957}"/>
              </a:ext>
            </a:extLst>
          </p:cNvPr>
          <p:cNvSpPr/>
          <p:nvPr/>
        </p:nvSpPr>
        <p:spPr>
          <a:xfrm>
            <a:off x="3241277" y="6517189"/>
            <a:ext cx="1214980" cy="123276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3CF86E5A-34FA-40B2-B8A0-E150288ED5CE}"/>
              </a:ext>
            </a:extLst>
          </p:cNvPr>
          <p:cNvCxnSpPr>
            <a:cxnSpLocks/>
          </p:cNvCxnSpPr>
          <p:nvPr/>
        </p:nvCxnSpPr>
        <p:spPr>
          <a:xfrm flipV="1">
            <a:off x="7949686" y="13706345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E21271D4-1305-46C4-BC3C-4A2A5F3DD748}"/>
              </a:ext>
            </a:extLst>
          </p:cNvPr>
          <p:cNvCxnSpPr>
            <a:cxnSpLocks/>
          </p:cNvCxnSpPr>
          <p:nvPr/>
        </p:nvCxnSpPr>
        <p:spPr>
          <a:xfrm>
            <a:off x="8045859" y="12755891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6F233EC6-7F1C-4071-882F-D78B2D2BBB8D}"/>
              </a:ext>
            </a:extLst>
          </p:cNvPr>
          <p:cNvCxnSpPr>
            <a:cxnSpLocks/>
          </p:cNvCxnSpPr>
          <p:nvPr/>
        </p:nvCxnSpPr>
        <p:spPr>
          <a:xfrm>
            <a:off x="8452711" y="1110900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7B8925B1-0ACB-4EF2-A72F-315FE854CD43}"/>
              </a:ext>
            </a:extLst>
          </p:cNvPr>
          <p:cNvCxnSpPr>
            <a:cxnSpLocks/>
          </p:cNvCxnSpPr>
          <p:nvPr/>
        </p:nvCxnSpPr>
        <p:spPr>
          <a:xfrm>
            <a:off x="6798459" y="10897430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BA251E67-3631-4DEC-B88A-D70E8CA35B2E}"/>
              </a:ext>
            </a:extLst>
          </p:cNvPr>
          <p:cNvCxnSpPr>
            <a:cxnSpLocks/>
          </p:cNvCxnSpPr>
          <p:nvPr/>
        </p:nvCxnSpPr>
        <p:spPr>
          <a:xfrm>
            <a:off x="4694404" y="1096272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8AC96599-9687-4D71-BAC8-B553A3BD5A83}"/>
              </a:ext>
            </a:extLst>
          </p:cNvPr>
          <p:cNvCxnSpPr>
            <a:cxnSpLocks/>
          </p:cNvCxnSpPr>
          <p:nvPr/>
        </p:nvCxnSpPr>
        <p:spPr>
          <a:xfrm flipV="1">
            <a:off x="3425589" y="11450551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239A4B9-A839-4638-9A73-BDBCEF2E4E68}"/>
              </a:ext>
            </a:extLst>
          </p:cNvPr>
          <p:cNvCxnSpPr>
            <a:cxnSpLocks/>
          </p:cNvCxnSpPr>
          <p:nvPr/>
        </p:nvCxnSpPr>
        <p:spPr>
          <a:xfrm>
            <a:off x="2240856" y="1093862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D8C58CD-0061-4510-9646-4B3CC3E180BE}"/>
              </a:ext>
            </a:extLst>
          </p:cNvPr>
          <p:cNvCxnSpPr>
            <a:cxnSpLocks/>
          </p:cNvCxnSpPr>
          <p:nvPr/>
        </p:nvCxnSpPr>
        <p:spPr>
          <a:xfrm>
            <a:off x="732404" y="9479449"/>
            <a:ext cx="631406" cy="3698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66D5087-CF5B-4B9F-BCAC-F95A58995D88}"/>
              </a:ext>
            </a:extLst>
          </p:cNvPr>
          <p:cNvCxnSpPr>
            <a:cxnSpLocks/>
          </p:cNvCxnSpPr>
          <p:nvPr/>
        </p:nvCxnSpPr>
        <p:spPr>
          <a:xfrm>
            <a:off x="5580703" y="8802385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EA94A06-1F54-44EE-8FC9-B7507F961AFB}"/>
              </a:ext>
            </a:extLst>
          </p:cNvPr>
          <p:cNvCxnSpPr>
            <a:cxnSpLocks/>
          </p:cNvCxnSpPr>
          <p:nvPr/>
        </p:nvCxnSpPr>
        <p:spPr>
          <a:xfrm>
            <a:off x="2740663" y="866691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2DD5B84-025E-4151-9240-DAA04CB897DA}"/>
              </a:ext>
            </a:extLst>
          </p:cNvPr>
          <p:cNvCxnSpPr>
            <a:cxnSpLocks/>
          </p:cNvCxnSpPr>
          <p:nvPr/>
        </p:nvCxnSpPr>
        <p:spPr>
          <a:xfrm flipV="1">
            <a:off x="4085298" y="9479449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4C8BF6F4-170B-4C2E-811E-F38BC1D95614}"/>
              </a:ext>
            </a:extLst>
          </p:cNvPr>
          <p:cNvCxnSpPr>
            <a:cxnSpLocks/>
          </p:cNvCxnSpPr>
          <p:nvPr/>
        </p:nvCxnSpPr>
        <p:spPr>
          <a:xfrm flipV="1">
            <a:off x="6612722" y="9355506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>
            <a:extLst>
              <a:ext uri="{FF2B5EF4-FFF2-40B4-BE49-F238E27FC236}">
                <a16:creationId xmlns:a16="http://schemas.microsoft.com/office/drawing/2014/main" id="{4DB6CF02-C61F-4E2A-AD58-C63331ED5663}"/>
              </a:ext>
            </a:extLst>
          </p:cNvPr>
          <p:cNvSpPr/>
          <p:nvPr/>
        </p:nvSpPr>
        <p:spPr>
          <a:xfrm>
            <a:off x="4464831" y="6809024"/>
            <a:ext cx="3362811" cy="64280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2" name="Block Arc 61">
            <a:extLst>
              <a:ext uri="{FF2B5EF4-FFF2-40B4-BE49-F238E27FC236}">
                <a16:creationId xmlns:a16="http://schemas.microsoft.com/office/drawing/2014/main" id="{FA95BF7A-235E-45FA-BBB7-C5C9C9C7CE37}"/>
              </a:ext>
            </a:extLst>
          </p:cNvPr>
          <p:cNvSpPr/>
          <p:nvPr/>
        </p:nvSpPr>
        <p:spPr>
          <a:xfrm rot="16200000">
            <a:off x="720698" y="48898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9FAA004F-8483-4155-9263-2DAB59D13E0F}"/>
              </a:ext>
            </a:extLst>
          </p:cNvPr>
          <p:cNvSpPr/>
          <p:nvPr/>
        </p:nvSpPr>
        <p:spPr>
          <a:xfrm>
            <a:off x="2110422" y="4675273"/>
            <a:ext cx="2216765" cy="621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7" name="Block Arc 66">
            <a:extLst>
              <a:ext uri="{FF2B5EF4-FFF2-40B4-BE49-F238E27FC236}">
                <a16:creationId xmlns:a16="http://schemas.microsoft.com/office/drawing/2014/main" id="{BDC955D0-F714-4BD2-A2F2-482E30124322}"/>
              </a:ext>
            </a:extLst>
          </p:cNvPr>
          <p:cNvSpPr/>
          <p:nvPr/>
        </p:nvSpPr>
        <p:spPr>
          <a:xfrm rot="5400000" flipH="1">
            <a:off x="6315755" y="2785276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FFC86EDD-0D93-4F01-BD95-BCBC0EDEDDE3}"/>
              </a:ext>
            </a:extLst>
          </p:cNvPr>
          <p:cNvSpPr/>
          <p:nvPr/>
        </p:nvSpPr>
        <p:spPr>
          <a:xfrm>
            <a:off x="4327186" y="2486954"/>
            <a:ext cx="3481073" cy="62936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2" name="Block Arc 71">
            <a:extLst>
              <a:ext uri="{FF2B5EF4-FFF2-40B4-BE49-F238E27FC236}">
                <a16:creationId xmlns:a16="http://schemas.microsoft.com/office/drawing/2014/main" id="{E01FC1FA-C01C-470C-BC81-3E279D66970F}"/>
              </a:ext>
            </a:extLst>
          </p:cNvPr>
          <p:cNvSpPr/>
          <p:nvPr/>
        </p:nvSpPr>
        <p:spPr>
          <a:xfrm rot="16200000">
            <a:off x="641139" y="688231"/>
            <a:ext cx="266474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3" name="Triangle 45">
            <a:extLst>
              <a:ext uri="{FF2B5EF4-FFF2-40B4-BE49-F238E27FC236}">
                <a16:creationId xmlns:a16="http://schemas.microsoft.com/office/drawing/2014/main" id="{B7EF2CFE-6B55-494A-8F8B-6869FF9CEB21}"/>
              </a:ext>
            </a:extLst>
          </p:cNvPr>
          <p:cNvSpPr/>
          <p:nvPr/>
        </p:nvSpPr>
        <p:spPr>
          <a:xfrm rot="5400000">
            <a:off x="2271450" y="419876"/>
            <a:ext cx="938427" cy="735967"/>
          </a:xfrm>
          <a:prstGeom prst="triangle">
            <a:avLst>
              <a:gd name="adj" fmla="val 453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41D218F-F109-476C-B851-C25301E8E711}"/>
              </a:ext>
            </a:extLst>
          </p:cNvPr>
          <p:cNvSpPr/>
          <p:nvPr/>
        </p:nvSpPr>
        <p:spPr>
          <a:xfrm>
            <a:off x="1972765" y="446616"/>
            <a:ext cx="462817" cy="617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pic>
        <p:nvPicPr>
          <p:cNvPr id="75" name="Picture 2" descr="Wexham School">
            <a:extLst>
              <a:ext uri="{FF2B5EF4-FFF2-40B4-BE49-F238E27FC236}">
                <a16:creationId xmlns:a16="http://schemas.microsoft.com/office/drawing/2014/main" id="{B75FBEE2-0E77-43AE-93B9-FA0497718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2014" y="121305"/>
            <a:ext cx="1209675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5D990F5-3AD2-430F-868B-F88DBD697042}"/>
              </a:ext>
            </a:extLst>
          </p:cNvPr>
          <p:cNvCxnSpPr>
            <a:cxnSpLocks/>
          </p:cNvCxnSpPr>
          <p:nvPr/>
        </p:nvCxnSpPr>
        <p:spPr>
          <a:xfrm>
            <a:off x="7012458" y="659255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13B35182-A632-4383-8A1E-CFA5A95E22A8}"/>
              </a:ext>
            </a:extLst>
          </p:cNvPr>
          <p:cNvCxnSpPr>
            <a:cxnSpLocks/>
          </p:cNvCxnSpPr>
          <p:nvPr/>
        </p:nvCxnSpPr>
        <p:spPr>
          <a:xfrm flipV="1">
            <a:off x="6154763" y="7236423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2D8D27AA-D82B-47BF-8BED-BFB8815D258D}"/>
              </a:ext>
            </a:extLst>
          </p:cNvPr>
          <p:cNvCxnSpPr>
            <a:cxnSpLocks/>
          </p:cNvCxnSpPr>
          <p:nvPr/>
        </p:nvCxnSpPr>
        <p:spPr>
          <a:xfrm>
            <a:off x="5223869" y="6493370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6D12EADA-5C4E-4098-92DE-9AC9DF9AEF41}"/>
              </a:ext>
            </a:extLst>
          </p:cNvPr>
          <p:cNvCxnSpPr>
            <a:cxnSpLocks/>
          </p:cNvCxnSpPr>
          <p:nvPr/>
        </p:nvCxnSpPr>
        <p:spPr>
          <a:xfrm flipV="1">
            <a:off x="4369363" y="7212698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45A8D45-21E8-494B-B020-E6A94EE703ED}"/>
              </a:ext>
            </a:extLst>
          </p:cNvPr>
          <p:cNvCxnSpPr>
            <a:cxnSpLocks/>
          </p:cNvCxnSpPr>
          <p:nvPr/>
        </p:nvCxnSpPr>
        <p:spPr>
          <a:xfrm flipH="1">
            <a:off x="8107053" y="6725462"/>
            <a:ext cx="228824" cy="58547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298D9C17-347D-4835-8041-C7C2F30AA534}"/>
              </a:ext>
            </a:extLst>
          </p:cNvPr>
          <p:cNvCxnSpPr>
            <a:cxnSpLocks/>
          </p:cNvCxnSpPr>
          <p:nvPr/>
        </p:nvCxnSpPr>
        <p:spPr>
          <a:xfrm>
            <a:off x="3163076" y="6670311"/>
            <a:ext cx="0" cy="4597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4575607C-EB96-4DD9-A105-D6D0CBC734C1}"/>
              </a:ext>
            </a:extLst>
          </p:cNvPr>
          <p:cNvCxnSpPr>
            <a:cxnSpLocks/>
          </p:cNvCxnSpPr>
          <p:nvPr/>
        </p:nvCxnSpPr>
        <p:spPr>
          <a:xfrm flipV="1">
            <a:off x="1043526" y="7003375"/>
            <a:ext cx="738690" cy="8978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567FD54-5E3F-44A1-94D6-F8D99522EAEF}"/>
              </a:ext>
            </a:extLst>
          </p:cNvPr>
          <p:cNvCxnSpPr>
            <a:cxnSpLocks/>
          </p:cNvCxnSpPr>
          <p:nvPr/>
        </p:nvCxnSpPr>
        <p:spPr>
          <a:xfrm>
            <a:off x="1131199" y="4919812"/>
            <a:ext cx="320332" cy="5435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B2191BFB-50B6-4700-8144-0D0299F8FABF}"/>
              </a:ext>
            </a:extLst>
          </p:cNvPr>
          <p:cNvCxnSpPr>
            <a:cxnSpLocks/>
          </p:cNvCxnSpPr>
          <p:nvPr/>
        </p:nvCxnSpPr>
        <p:spPr>
          <a:xfrm>
            <a:off x="2352464" y="4289624"/>
            <a:ext cx="0" cy="70371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99DEE4A4-5F47-4CA6-A923-580AC3892EDA}"/>
              </a:ext>
            </a:extLst>
          </p:cNvPr>
          <p:cNvCxnSpPr>
            <a:cxnSpLocks/>
          </p:cNvCxnSpPr>
          <p:nvPr/>
        </p:nvCxnSpPr>
        <p:spPr>
          <a:xfrm flipV="1">
            <a:off x="3236512" y="4966845"/>
            <a:ext cx="0" cy="45521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8F9AA178-834D-4C89-9D70-C89E1AE911FB}"/>
              </a:ext>
            </a:extLst>
          </p:cNvPr>
          <p:cNvCxnSpPr>
            <a:cxnSpLocks/>
          </p:cNvCxnSpPr>
          <p:nvPr/>
        </p:nvCxnSpPr>
        <p:spPr>
          <a:xfrm>
            <a:off x="4251562" y="437661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2E7192B6-63C0-40A1-B00E-3E1134D6FA27}"/>
              </a:ext>
            </a:extLst>
          </p:cNvPr>
          <p:cNvCxnSpPr>
            <a:cxnSpLocks/>
          </p:cNvCxnSpPr>
          <p:nvPr/>
        </p:nvCxnSpPr>
        <p:spPr>
          <a:xfrm flipV="1">
            <a:off x="5145527" y="5056016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10DA1D1A-10B2-40EF-8F9A-0064E0AD49D2}"/>
              </a:ext>
            </a:extLst>
          </p:cNvPr>
          <p:cNvCxnSpPr>
            <a:cxnSpLocks/>
          </p:cNvCxnSpPr>
          <p:nvPr/>
        </p:nvCxnSpPr>
        <p:spPr>
          <a:xfrm>
            <a:off x="6042412" y="4360742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E6DBF549-BD7C-4C4E-9C4E-BC118774DC54}"/>
              </a:ext>
            </a:extLst>
          </p:cNvPr>
          <p:cNvCxnSpPr>
            <a:cxnSpLocks/>
          </p:cNvCxnSpPr>
          <p:nvPr/>
        </p:nvCxnSpPr>
        <p:spPr>
          <a:xfrm flipV="1">
            <a:off x="7165579" y="5106517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5B5B48AA-7DD9-411B-941D-7ECE3C9FAFAE}"/>
              </a:ext>
            </a:extLst>
          </p:cNvPr>
          <p:cNvCxnSpPr>
            <a:cxnSpLocks/>
          </p:cNvCxnSpPr>
          <p:nvPr/>
        </p:nvCxnSpPr>
        <p:spPr>
          <a:xfrm flipH="1" flipV="1">
            <a:off x="8398136" y="4423337"/>
            <a:ext cx="292594" cy="4867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17555F63-52A7-4245-BF2A-603E58679BEC}"/>
              </a:ext>
            </a:extLst>
          </p:cNvPr>
          <p:cNvCxnSpPr>
            <a:cxnSpLocks/>
          </p:cNvCxnSpPr>
          <p:nvPr/>
        </p:nvCxnSpPr>
        <p:spPr>
          <a:xfrm flipH="1">
            <a:off x="8153077" y="2572515"/>
            <a:ext cx="537653" cy="3060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0CA007E-3B9F-4039-97C8-D5E7F25767F3}"/>
              </a:ext>
            </a:extLst>
          </p:cNvPr>
          <p:cNvCxnSpPr>
            <a:cxnSpLocks/>
          </p:cNvCxnSpPr>
          <p:nvPr/>
        </p:nvCxnSpPr>
        <p:spPr>
          <a:xfrm>
            <a:off x="7410358" y="215636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DEEAACA5-0465-4F13-A7A2-1A3ACD86647B}"/>
              </a:ext>
            </a:extLst>
          </p:cNvPr>
          <p:cNvCxnSpPr>
            <a:cxnSpLocks/>
          </p:cNvCxnSpPr>
          <p:nvPr/>
        </p:nvCxnSpPr>
        <p:spPr>
          <a:xfrm flipV="1">
            <a:off x="6523665" y="2861721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2CE1B96A-9C3C-4EA8-8F7D-55AEAFA8547D}"/>
              </a:ext>
            </a:extLst>
          </p:cNvPr>
          <p:cNvCxnSpPr>
            <a:cxnSpLocks/>
          </p:cNvCxnSpPr>
          <p:nvPr/>
        </p:nvCxnSpPr>
        <p:spPr>
          <a:xfrm>
            <a:off x="2702913" y="219569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>
            <a:extLst>
              <a:ext uri="{FF2B5EF4-FFF2-40B4-BE49-F238E27FC236}">
                <a16:creationId xmlns:a16="http://schemas.microsoft.com/office/drawing/2014/main" id="{3A57C7AA-7A21-419D-AC1E-7BA433BA20A8}"/>
              </a:ext>
            </a:extLst>
          </p:cNvPr>
          <p:cNvCxnSpPr>
            <a:cxnSpLocks/>
          </p:cNvCxnSpPr>
          <p:nvPr/>
        </p:nvCxnSpPr>
        <p:spPr>
          <a:xfrm flipV="1">
            <a:off x="4419204" y="2904613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5" name="Picture 64" descr="question mark Icon 3204392">
            <a:extLst>
              <a:ext uri="{FF2B5EF4-FFF2-40B4-BE49-F238E27FC236}">
                <a16:creationId xmlns:a16="http://schemas.microsoft.com/office/drawing/2014/main" id="{F8A38C47-C40E-4E06-BA52-C05FEFC3B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349" y="331405"/>
            <a:ext cx="586775" cy="58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" name="TextBox 115">
            <a:extLst>
              <a:ext uri="{FF2B5EF4-FFF2-40B4-BE49-F238E27FC236}">
                <a16:creationId xmlns:a16="http://schemas.microsoft.com/office/drawing/2014/main" id="{4A41A636-CAE8-4DF7-B3F8-2B7A5D716368}"/>
              </a:ext>
            </a:extLst>
          </p:cNvPr>
          <p:cNvSpPr txBox="1"/>
          <p:nvPr/>
        </p:nvSpPr>
        <p:spPr>
          <a:xfrm>
            <a:off x="3551029" y="6768332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08D164B7-F4DD-4D38-B41D-0D7B69567283}"/>
              </a:ext>
            </a:extLst>
          </p:cNvPr>
          <p:cNvCxnSpPr>
            <a:cxnSpLocks/>
          </p:cNvCxnSpPr>
          <p:nvPr/>
        </p:nvCxnSpPr>
        <p:spPr>
          <a:xfrm>
            <a:off x="952327" y="11235746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>
            <a:extLst>
              <a:ext uri="{FF2B5EF4-FFF2-40B4-BE49-F238E27FC236}">
                <a16:creationId xmlns:a16="http://schemas.microsoft.com/office/drawing/2014/main" id="{7CD71E63-FE17-44D7-A4B7-6FA4478CDE37}"/>
              </a:ext>
            </a:extLst>
          </p:cNvPr>
          <p:cNvCxnSpPr>
            <a:cxnSpLocks/>
          </p:cNvCxnSpPr>
          <p:nvPr/>
        </p:nvCxnSpPr>
        <p:spPr>
          <a:xfrm flipV="1">
            <a:off x="5647142" y="11573084"/>
            <a:ext cx="15998" cy="5346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TextBox 118">
            <a:extLst>
              <a:ext uri="{FF2B5EF4-FFF2-40B4-BE49-F238E27FC236}">
                <a16:creationId xmlns:a16="http://schemas.microsoft.com/office/drawing/2014/main" id="{E466F38B-10EC-46EF-A4FB-9EB6CDA64526}"/>
              </a:ext>
            </a:extLst>
          </p:cNvPr>
          <p:cNvSpPr txBox="1"/>
          <p:nvPr/>
        </p:nvSpPr>
        <p:spPr>
          <a:xfrm>
            <a:off x="5696172" y="16553422"/>
            <a:ext cx="1968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Dynamic nature of business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A2A92135-FA44-4F78-B1FE-1372219FE8D4}"/>
              </a:ext>
            </a:extLst>
          </p:cNvPr>
          <p:cNvSpPr txBox="1"/>
          <p:nvPr/>
        </p:nvSpPr>
        <p:spPr>
          <a:xfrm>
            <a:off x="5108283" y="14916788"/>
            <a:ext cx="166423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Why/How ideas come about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19184E1A-98C2-44F0-8CB3-FE5D48A373E0}"/>
              </a:ext>
            </a:extLst>
          </p:cNvPr>
          <p:cNvSpPr txBox="1"/>
          <p:nvPr/>
        </p:nvSpPr>
        <p:spPr>
          <a:xfrm>
            <a:off x="4447511" y="16491686"/>
            <a:ext cx="184372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Risk and Reward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202BA82B-9269-4961-AA9C-945C9D4A58A9}"/>
              </a:ext>
            </a:extLst>
          </p:cNvPr>
          <p:cNvSpPr txBox="1"/>
          <p:nvPr/>
        </p:nvSpPr>
        <p:spPr>
          <a:xfrm>
            <a:off x="3744120" y="14847861"/>
            <a:ext cx="11160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Role of enterprise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9E94D241-BAD6-46F4-8199-3D9B80795081}"/>
              </a:ext>
            </a:extLst>
          </p:cNvPr>
          <p:cNvSpPr txBox="1"/>
          <p:nvPr/>
        </p:nvSpPr>
        <p:spPr>
          <a:xfrm>
            <a:off x="2996625" y="16651607"/>
            <a:ext cx="8579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Adding value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07CBBC59-7DC0-44F8-B979-A59DB64D6C64}"/>
              </a:ext>
            </a:extLst>
          </p:cNvPr>
          <p:cNvSpPr txBox="1"/>
          <p:nvPr/>
        </p:nvSpPr>
        <p:spPr>
          <a:xfrm>
            <a:off x="1784293" y="15014992"/>
            <a:ext cx="14943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Role of entrepreneurship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3DDD2CEB-6BEF-4D08-A683-4395E0C1EDFF}"/>
              </a:ext>
            </a:extLst>
          </p:cNvPr>
          <p:cNvSpPr txBox="1"/>
          <p:nvPr/>
        </p:nvSpPr>
        <p:spPr>
          <a:xfrm>
            <a:off x="116237" y="15692974"/>
            <a:ext cx="103425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Customer needs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E3445B60-814B-420A-9744-5C447E47DCD5}"/>
              </a:ext>
            </a:extLst>
          </p:cNvPr>
          <p:cNvSpPr txBox="1"/>
          <p:nvPr/>
        </p:nvSpPr>
        <p:spPr>
          <a:xfrm>
            <a:off x="110212" y="14555238"/>
            <a:ext cx="8139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Market research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2128811B-648F-410B-BE9D-57A52D65CC16}"/>
              </a:ext>
            </a:extLst>
          </p:cNvPr>
          <p:cNvSpPr txBox="1"/>
          <p:nvPr/>
        </p:nvSpPr>
        <p:spPr>
          <a:xfrm>
            <a:off x="1531340" y="14513831"/>
            <a:ext cx="131318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Market segmentation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B34E9FED-D849-4247-AE79-CE48C4047310}"/>
              </a:ext>
            </a:extLst>
          </p:cNvPr>
          <p:cNvSpPr txBox="1"/>
          <p:nvPr/>
        </p:nvSpPr>
        <p:spPr>
          <a:xfrm>
            <a:off x="1674034" y="12755891"/>
            <a:ext cx="11336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/>
              <a:t>Market mapping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EC22AD1F-27B5-4533-83E4-08B5ECF01ECF}"/>
              </a:ext>
            </a:extLst>
          </p:cNvPr>
          <p:cNvSpPr txBox="1"/>
          <p:nvPr/>
        </p:nvSpPr>
        <p:spPr>
          <a:xfrm>
            <a:off x="2379627" y="14226127"/>
            <a:ext cx="152477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Competitive environment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666F9A2D-0AE9-4FCF-AFD1-94DD5425FE71}"/>
              </a:ext>
            </a:extLst>
          </p:cNvPr>
          <p:cNvSpPr txBox="1"/>
          <p:nvPr/>
        </p:nvSpPr>
        <p:spPr>
          <a:xfrm>
            <a:off x="3503022" y="12763585"/>
            <a:ext cx="9444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Marketing Mix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5CA29637-27DB-43E1-AE4E-BC6699FCD863}"/>
              </a:ext>
            </a:extLst>
          </p:cNvPr>
          <p:cNvSpPr txBox="1"/>
          <p:nvPr/>
        </p:nvSpPr>
        <p:spPr>
          <a:xfrm>
            <a:off x="4396887" y="14307715"/>
            <a:ext cx="59503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Product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98BF2795-185C-436B-ACEA-E58867B2B280}"/>
              </a:ext>
            </a:extLst>
          </p:cNvPr>
          <p:cNvSpPr txBox="1"/>
          <p:nvPr/>
        </p:nvSpPr>
        <p:spPr>
          <a:xfrm>
            <a:off x="5228668" y="12832344"/>
            <a:ext cx="44275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Price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175DE384-B3A1-45EA-9AAD-9C0142BA9FC2}"/>
              </a:ext>
            </a:extLst>
          </p:cNvPr>
          <p:cNvSpPr txBox="1"/>
          <p:nvPr/>
        </p:nvSpPr>
        <p:spPr>
          <a:xfrm>
            <a:off x="5655141" y="14321283"/>
            <a:ext cx="73930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Promotion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39B58B2C-F756-4B67-BDE3-98E6F226F5A3}"/>
              </a:ext>
            </a:extLst>
          </p:cNvPr>
          <p:cNvSpPr txBox="1"/>
          <p:nvPr/>
        </p:nvSpPr>
        <p:spPr>
          <a:xfrm>
            <a:off x="6589435" y="12922523"/>
            <a:ext cx="6185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Place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E883E033-D520-487B-8845-D8E3444D1D48}"/>
              </a:ext>
            </a:extLst>
          </p:cNvPr>
          <p:cNvSpPr txBox="1"/>
          <p:nvPr/>
        </p:nvSpPr>
        <p:spPr>
          <a:xfrm>
            <a:off x="7097207" y="14226127"/>
            <a:ext cx="14446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Marketing mix decisions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2737BEF7-D470-49A0-B048-995D51F82798}"/>
              </a:ext>
            </a:extLst>
          </p:cNvPr>
          <p:cNvSpPr txBox="1"/>
          <p:nvPr/>
        </p:nvSpPr>
        <p:spPr>
          <a:xfrm>
            <a:off x="6561756" y="12596341"/>
            <a:ext cx="157607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Business aims &amp; objectives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DA9A3A5E-03CA-4276-A511-894CD30E0CBD}"/>
              </a:ext>
            </a:extLst>
          </p:cNvPr>
          <p:cNvSpPr txBox="1"/>
          <p:nvPr/>
        </p:nvSpPr>
        <p:spPr>
          <a:xfrm>
            <a:off x="7968371" y="10802509"/>
            <a:ext cx="15071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Revenue, costs and profit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6A13A0A9-CAE4-4DCA-A002-2B89EE0FD62F}"/>
              </a:ext>
            </a:extLst>
          </p:cNvPr>
          <p:cNvSpPr txBox="1"/>
          <p:nvPr/>
        </p:nvSpPr>
        <p:spPr>
          <a:xfrm>
            <a:off x="6212685" y="10656346"/>
            <a:ext cx="12543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Break even analysis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DB6C27B9-BC22-4CC6-9556-6AD16FACAD0E}"/>
              </a:ext>
            </a:extLst>
          </p:cNvPr>
          <p:cNvSpPr txBox="1"/>
          <p:nvPr/>
        </p:nvSpPr>
        <p:spPr>
          <a:xfrm>
            <a:off x="5027745" y="12104978"/>
            <a:ext cx="11849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Importance of cash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76024BDC-6DC7-4CCB-A8D2-84A87E18763E}"/>
              </a:ext>
            </a:extLst>
          </p:cNvPr>
          <p:cNvSpPr txBox="1"/>
          <p:nvPr/>
        </p:nvSpPr>
        <p:spPr>
          <a:xfrm>
            <a:off x="4137579" y="10699841"/>
            <a:ext cx="1188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Cash flow forecasts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E514B8B7-A39D-468F-87F8-C4E4F0BC13B9}"/>
              </a:ext>
            </a:extLst>
          </p:cNvPr>
          <p:cNvSpPr txBox="1"/>
          <p:nvPr/>
        </p:nvSpPr>
        <p:spPr>
          <a:xfrm>
            <a:off x="2854586" y="12048760"/>
            <a:ext cx="14674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Sources of finance for small businesses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D670BA78-7AA5-413D-95D2-EE31DF93E220}"/>
              </a:ext>
            </a:extLst>
          </p:cNvPr>
          <p:cNvSpPr txBox="1"/>
          <p:nvPr/>
        </p:nvSpPr>
        <p:spPr>
          <a:xfrm>
            <a:off x="152546" y="10983164"/>
            <a:ext cx="8955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Business calculations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F4AA4698-CC31-4F30-9508-66004E569A77}"/>
              </a:ext>
            </a:extLst>
          </p:cNvPr>
          <p:cNvSpPr txBox="1"/>
          <p:nvPr/>
        </p:nvSpPr>
        <p:spPr>
          <a:xfrm>
            <a:off x="170834" y="8873352"/>
            <a:ext cx="95001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Understanding business performance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E1A0EE11-FB00-411B-A53D-9CC560A4E69A}"/>
              </a:ext>
            </a:extLst>
          </p:cNvPr>
          <p:cNvSpPr txBox="1"/>
          <p:nvPr/>
        </p:nvSpPr>
        <p:spPr>
          <a:xfrm>
            <a:off x="1671984" y="10602799"/>
            <a:ext cx="180117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Sources of finance for growth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A7427A67-280E-432E-931D-AF76EADFDFFA}"/>
              </a:ext>
            </a:extLst>
          </p:cNvPr>
          <p:cNvSpPr txBox="1"/>
          <p:nvPr/>
        </p:nvSpPr>
        <p:spPr>
          <a:xfrm>
            <a:off x="2070560" y="8393828"/>
            <a:ext cx="126989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Ownership &amp; liability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45A71688-7EA7-4DF2-A5D6-D6074A97BD3D}"/>
              </a:ext>
            </a:extLst>
          </p:cNvPr>
          <p:cNvSpPr txBox="1"/>
          <p:nvPr/>
        </p:nvSpPr>
        <p:spPr>
          <a:xfrm>
            <a:off x="3622316" y="10003811"/>
            <a:ext cx="77457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Franchising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4F8E7A7E-4B7C-402F-BA74-A08CE6C9B863}"/>
              </a:ext>
            </a:extLst>
          </p:cNvPr>
          <p:cNvSpPr txBox="1"/>
          <p:nvPr/>
        </p:nvSpPr>
        <p:spPr>
          <a:xfrm>
            <a:off x="4933785" y="8481212"/>
            <a:ext cx="10791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Business location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030FDC84-4780-4B46-917C-8A6A971B2DB3}"/>
              </a:ext>
            </a:extLst>
          </p:cNvPr>
          <p:cNvSpPr txBox="1"/>
          <p:nvPr/>
        </p:nvSpPr>
        <p:spPr>
          <a:xfrm>
            <a:off x="6191222" y="9867734"/>
            <a:ext cx="93487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Business plans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8F0E5C65-DEF9-4ACD-972A-A2A96BD84F97}"/>
              </a:ext>
            </a:extLst>
          </p:cNvPr>
          <p:cNvSpPr txBox="1"/>
          <p:nvPr/>
        </p:nvSpPr>
        <p:spPr>
          <a:xfrm>
            <a:off x="7968371" y="6388243"/>
            <a:ext cx="8595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Stakeholders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E1002276-DBF2-40EF-94B1-B3A211267556}"/>
              </a:ext>
            </a:extLst>
          </p:cNvPr>
          <p:cNvSpPr txBox="1"/>
          <p:nvPr/>
        </p:nvSpPr>
        <p:spPr>
          <a:xfrm>
            <a:off x="6187721" y="6305165"/>
            <a:ext cx="14798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Technology and business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AF1F99CA-22A4-441C-B2B9-D7403987F103}"/>
              </a:ext>
            </a:extLst>
          </p:cNvPr>
          <p:cNvSpPr txBox="1"/>
          <p:nvPr/>
        </p:nvSpPr>
        <p:spPr>
          <a:xfrm>
            <a:off x="5418832" y="7752203"/>
            <a:ext cx="14798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Legislation and business</a:t>
            </a:r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1EFED78E-F1EB-4555-A0F3-2DD81CEA58B1}"/>
              </a:ext>
            </a:extLst>
          </p:cNvPr>
          <p:cNvSpPr txBox="1"/>
          <p:nvPr/>
        </p:nvSpPr>
        <p:spPr>
          <a:xfrm>
            <a:off x="4397606" y="6264645"/>
            <a:ext cx="16882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Introduction to the economy</a:t>
            </a:r>
          </a:p>
        </p:txBody>
      </p:sp>
      <p:sp>
        <p:nvSpPr>
          <p:cNvPr id="168" name="TextBox 167">
            <a:extLst>
              <a:ext uri="{FF2B5EF4-FFF2-40B4-BE49-F238E27FC236}">
                <a16:creationId xmlns:a16="http://schemas.microsoft.com/office/drawing/2014/main" id="{9559F7F1-542F-4CB1-88B9-E92C6E995A59}"/>
              </a:ext>
            </a:extLst>
          </p:cNvPr>
          <p:cNvSpPr txBox="1"/>
          <p:nvPr/>
        </p:nvSpPr>
        <p:spPr>
          <a:xfrm>
            <a:off x="3389719" y="7684373"/>
            <a:ext cx="180850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External influences on business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1F4F2E-A575-424C-B0D2-018ADF3CB6F3}"/>
              </a:ext>
            </a:extLst>
          </p:cNvPr>
          <p:cNvSpPr txBox="1"/>
          <p:nvPr/>
        </p:nvSpPr>
        <p:spPr>
          <a:xfrm>
            <a:off x="2559662" y="6333629"/>
            <a:ext cx="119135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Methods of growth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178BF1-E6A0-4738-B668-FE642CE940AC}"/>
              </a:ext>
            </a:extLst>
          </p:cNvPr>
          <p:cNvSpPr txBox="1"/>
          <p:nvPr/>
        </p:nvSpPr>
        <p:spPr>
          <a:xfrm>
            <a:off x="380889" y="6776092"/>
            <a:ext cx="7293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Changes in aims and objectives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7B7CF24-EA9F-47E9-A645-CA15BF89BBB7}"/>
              </a:ext>
            </a:extLst>
          </p:cNvPr>
          <p:cNvSpPr txBox="1"/>
          <p:nvPr/>
        </p:nvSpPr>
        <p:spPr>
          <a:xfrm>
            <a:off x="145312" y="4623191"/>
            <a:ext cx="154561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Business and globalisation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D7951F0-0B1F-4178-8E89-05097B47EF23}"/>
              </a:ext>
            </a:extLst>
          </p:cNvPr>
          <p:cNvSpPr txBox="1"/>
          <p:nvPr/>
        </p:nvSpPr>
        <p:spPr>
          <a:xfrm>
            <a:off x="1782216" y="4026889"/>
            <a:ext cx="16499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Ethics and Business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F5B718E-ADE5-4FD6-AC76-4B977F4713E9}"/>
              </a:ext>
            </a:extLst>
          </p:cNvPr>
          <p:cNvSpPr txBox="1"/>
          <p:nvPr/>
        </p:nvSpPr>
        <p:spPr>
          <a:xfrm>
            <a:off x="2407594" y="5656534"/>
            <a:ext cx="155523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Environment and business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6C6BEC-8097-468B-A13D-3C49B3BF2C3C}"/>
              </a:ext>
            </a:extLst>
          </p:cNvPr>
          <p:cNvSpPr txBox="1"/>
          <p:nvPr/>
        </p:nvSpPr>
        <p:spPr>
          <a:xfrm>
            <a:off x="3649928" y="4098182"/>
            <a:ext cx="122180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Business operations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1227D04-1C9E-4051-A990-1C0B4D18878A}"/>
              </a:ext>
            </a:extLst>
          </p:cNvPr>
          <p:cNvSpPr txBox="1"/>
          <p:nvPr/>
        </p:nvSpPr>
        <p:spPr>
          <a:xfrm>
            <a:off x="4187247" y="5619960"/>
            <a:ext cx="210826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Technology, production, productivity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A7EB6B2-2B8C-4986-B9B0-45DC3053F452}"/>
              </a:ext>
            </a:extLst>
          </p:cNvPr>
          <p:cNvSpPr txBox="1"/>
          <p:nvPr/>
        </p:nvSpPr>
        <p:spPr>
          <a:xfrm>
            <a:off x="5370426" y="4113805"/>
            <a:ext cx="10839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Managing quality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05250D9-D7AC-4DC3-9A58-491509B113A4}"/>
              </a:ext>
            </a:extLst>
          </p:cNvPr>
          <p:cNvSpPr txBox="1"/>
          <p:nvPr/>
        </p:nvSpPr>
        <p:spPr>
          <a:xfrm>
            <a:off x="6599358" y="5609845"/>
            <a:ext cx="108715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The sales process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98DF1AE-87C6-4C04-BEB1-37C7268300A8}"/>
              </a:ext>
            </a:extLst>
          </p:cNvPr>
          <p:cNvSpPr txBox="1"/>
          <p:nvPr/>
        </p:nvSpPr>
        <p:spPr>
          <a:xfrm>
            <a:off x="8262887" y="4950826"/>
            <a:ext cx="14975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Organisational structures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699B9D7F-8C7D-4C5E-8D52-81DEFE545580}"/>
              </a:ext>
            </a:extLst>
          </p:cNvPr>
          <p:cNvSpPr txBox="1"/>
          <p:nvPr/>
        </p:nvSpPr>
        <p:spPr>
          <a:xfrm>
            <a:off x="8617280" y="2349149"/>
            <a:ext cx="101181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Communication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3FC2098-E9FB-4766-9799-A7A6C8B609C5}"/>
              </a:ext>
            </a:extLst>
          </p:cNvPr>
          <p:cNvSpPr txBox="1"/>
          <p:nvPr/>
        </p:nvSpPr>
        <p:spPr>
          <a:xfrm>
            <a:off x="6585800" y="1918219"/>
            <a:ext cx="155202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Different ways of working 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B573E66-4B4B-4790-9A60-E7B61E843006}"/>
              </a:ext>
            </a:extLst>
          </p:cNvPr>
          <p:cNvSpPr txBox="1"/>
          <p:nvPr/>
        </p:nvSpPr>
        <p:spPr>
          <a:xfrm>
            <a:off x="5902515" y="3396219"/>
            <a:ext cx="129073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Effective recruitment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E0F3DD2-9C61-4C74-8F89-AC105E579089}"/>
              </a:ext>
            </a:extLst>
          </p:cNvPr>
          <p:cNvSpPr txBox="1"/>
          <p:nvPr/>
        </p:nvSpPr>
        <p:spPr>
          <a:xfrm>
            <a:off x="3304070" y="3437910"/>
            <a:ext cx="201529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Effective training and development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FA9FBA77-1724-425A-9955-2120B0DFD3EA}"/>
              </a:ext>
            </a:extLst>
          </p:cNvPr>
          <p:cNvSpPr txBox="1"/>
          <p:nvPr/>
        </p:nvSpPr>
        <p:spPr>
          <a:xfrm>
            <a:off x="2323642" y="1886363"/>
            <a:ext cx="75854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Motivation</a:t>
            </a:r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B0E94C77-095D-4D7C-96E4-66A1C19949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3561" y="14510858"/>
            <a:ext cx="931581" cy="691494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1015AEB1-20FD-4FF0-819F-0144BC7300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9242" y="11872025"/>
            <a:ext cx="1094648" cy="571013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16949887-3F30-4852-9D79-2C0B2853F4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48158" y="16897828"/>
            <a:ext cx="2494659" cy="514906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24607203-E104-4746-B230-485CE1EDE47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0090" y="16503322"/>
            <a:ext cx="1843723" cy="666362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025696E5-1540-425F-BFAB-36632C58203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9259" y="12173427"/>
            <a:ext cx="1180552" cy="108858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920DC55E-4F4C-4ACD-9E69-ED0626E89E1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07112" y="9728329"/>
            <a:ext cx="543001" cy="504895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6F257373-4CC7-4E66-83A5-3373CFEBF5A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19891" y="10054901"/>
            <a:ext cx="934872" cy="591048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03346798-D000-48A8-A90B-9A22E35E39A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22923" y="5644392"/>
            <a:ext cx="733650" cy="781456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5D9EFADE-4837-4878-A7E9-551478A224A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072637" y="7546028"/>
            <a:ext cx="1220878" cy="730642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E01D668F-077C-4087-BD20-AA147C8A987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849779" y="3802361"/>
            <a:ext cx="695807" cy="806074"/>
          </a:xfrm>
          <a:prstGeom prst="rect">
            <a:avLst/>
          </a:prstGeom>
        </p:spPr>
      </p:pic>
      <p:pic>
        <p:nvPicPr>
          <p:cNvPr id="140" name="Picture 139">
            <a:extLst>
              <a:ext uri="{FF2B5EF4-FFF2-40B4-BE49-F238E27FC236}">
                <a16:creationId xmlns:a16="http://schemas.microsoft.com/office/drawing/2014/main" id="{B0BE6CCE-1ACC-4D58-801E-437C4C37A324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08948" y="5299903"/>
            <a:ext cx="1142453" cy="920502"/>
          </a:xfrm>
          <a:prstGeom prst="rect">
            <a:avLst/>
          </a:prstGeom>
        </p:spPr>
      </p:pic>
      <p:pic>
        <p:nvPicPr>
          <p:cNvPr id="142" name="Picture 141">
            <a:extLst>
              <a:ext uri="{FF2B5EF4-FFF2-40B4-BE49-F238E27FC236}">
                <a16:creationId xmlns:a16="http://schemas.microsoft.com/office/drawing/2014/main" id="{E3D761B0-DF7C-46CA-91EF-873D91A3C58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45128" y="3811472"/>
            <a:ext cx="1354470" cy="754156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F4D3213D-E94F-4C70-94B5-D921494E201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897215" y="1392221"/>
            <a:ext cx="2391109" cy="990738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975C51DA-6417-41F4-9732-EE75815D09BC}"/>
              </a:ext>
            </a:extLst>
          </p:cNvPr>
          <p:cNvSpPr txBox="1"/>
          <p:nvPr/>
        </p:nvSpPr>
        <p:spPr>
          <a:xfrm>
            <a:off x="3446900" y="6797953"/>
            <a:ext cx="853780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82" name="Block Arc 81">
            <a:extLst>
              <a:ext uri="{FF2B5EF4-FFF2-40B4-BE49-F238E27FC236}">
                <a16:creationId xmlns:a16="http://schemas.microsoft.com/office/drawing/2014/main" id="{405EBBE0-3533-5F45-4DA2-08ABC6078BDC}"/>
              </a:ext>
            </a:extLst>
          </p:cNvPr>
          <p:cNvSpPr/>
          <p:nvPr/>
        </p:nvSpPr>
        <p:spPr>
          <a:xfrm rot="5400000" flipH="1">
            <a:off x="6395106" y="7074275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accent1">
                  <a:lumMod val="50000"/>
                </a:schemeClr>
              </a:solidFill>
              <a:highlight>
                <a:srgbClr val="000080"/>
              </a:highlight>
            </a:endParaRPr>
          </a:p>
        </p:txBody>
      </p: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B2128988-343A-E5DC-5898-B5BDBB2B5138}"/>
              </a:ext>
            </a:extLst>
          </p:cNvPr>
          <p:cNvCxnSpPr>
            <a:cxnSpLocks/>
          </p:cNvCxnSpPr>
          <p:nvPr/>
        </p:nvCxnSpPr>
        <p:spPr>
          <a:xfrm flipV="1">
            <a:off x="6753969" y="9495231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Rectangle 140">
            <a:extLst>
              <a:ext uri="{FF2B5EF4-FFF2-40B4-BE49-F238E27FC236}">
                <a16:creationId xmlns:a16="http://schemas.microsoft.com/office/drawing/2014/main" id="{875A1BD8-954C-64C8-DDBB-CE76C49F5CF2}"/>
              </a:ext>
            </a:extLst>
          </p:cNvPr>
          <p:cNvSpPr/>
          <p:nvPr/>
        </p:nvSpPr>
        <p:spPr>
          <a:xfrm>
            <a:off x="4485568" y="6826038"/>
            <a:ext cx="3394468" cy="624004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F3137538-B42B-17E0-8781-81E578D82723}"/>
              </a:ext>
            </a:extLst>
          </p:cNvPr>
          <p:cNvSpPr/>
          <p:nvPr/>
        </p:nvSpPr>
        <p:spPr>
          <a:xfrm>
            <a:off x="2073605" y="6758052"/>
            <a:ext cx="1200267" cy="5829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240067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3065176-7E04-4A68-8F15-58E4CF0990C6}">
  <ds:schemaRefs>
    <ds:schemaRef ds:uri="http://purl.org/dc/elements/1.1/"/>
    <ds:schemaRef ds:uri="http://schemas.microsoft.com/office/2006/metadata/properties"/>
    <ds:schemaRef ds:uri="http://purl.org/dc/terms/"/>
    <ds:schemaRef ds:uri="http://purl.org/dc/dcmitype/"/>
    <ds:schemaRef ds:uri="bf91ffd2-734a-4696-a94d-ffe7c3ef99ef"/>
    <ds:schemaRef ds:uri="http://schemas.microsoft.com/office/2006/documentManagement/types"/>
    <ds:schemaRef ds:uri="e1680a83-034f-4325-ab96-3a92fa10c40f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6AEE897-020C-400F-852C-EB4A9E3A81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E539A0-3151-4871-B5A0-C77E521B1F1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18003</TotalTime>
  <Words>148</Words>
  <Application>Microsoft Office PowerPoint</Application>
  <PresentationFormat>Custom</PresentationFormat>
  <Paragraphs>56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Anand Marwaha</dc:creator>
  <cp:lastModifiedBy>Caroline Kamara</cp:lastModifiedBy>
  <cp:revision>334</cp:revision>
  <cp:lastPrinted>2018-09-02T17:44:52Z</cp:lastPrinted>
  <dcterms:created xsi:type="dcterms:W3CDTF">2018-02-08T08:28:53Z</dcterms:created>
  <dcterms:modified xsi:type="dcterms:W3CDTF">2025-07-22T14:48:19Z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  <property fmtid="{D5CDD505-2E9C-101B-9397-08002B2CF9AE}" pid="3" name="MediaServiceImageTags">
    <vt:lpwstr/>
  </property>
</Properties>
</file>