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/>
    <p:restoredTop sz="94607"/>
  </p:normalViewPr>
  <p:slideViewPr>
    <p:cSldViewPr>
      <p:cViewPr varScale="1">
        <p:scale>
          <a:sx n="107" d="100"/>
          <a:sy n="107" d="100"/>
        </p:scale>
        <p:origin x="169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23D18-8A46-4464-A7C4-7C5C414F5660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0521F-6EBD-4624-936A-4D5E776667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11658-7615-43CE-9349-AC97CF98D4E0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AD64CA-63A2-4E73-A298-72A0F63098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901AD-424C-466D-BBA2-3EB09E10EF69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2BB35-2898-4739-9B72-6FA5742209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A0852-AF09-4FA7-A5DB-016DFB3D1397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A4FC4-9FB9-4D49-AE67-2901D31F9D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D2968-2F2D-46D2-B245-9F96BC92B98F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62B77A-E0F0-4073-83AA-64C5E4BC480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94D14-9595-4FDE-A8B9-656527059660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C0F5D-7F38-4147-998B-CA9E1A4629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3D821-8BED-4DDB-8784-1452B2DF0F26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F0FF3-4321-4821-BCD8-55361D9A6B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306B3-66A4-495E-A5C3-5435F6551F5D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423EB1-761D-454A-B1A1-93DBCCD4B7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DF8BD1-09CD-4135-9EC6-2B6AB7C52AC1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4CC32-CE66-4260-B918-600AF12628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E25D2-166B-4233-AB60-A638E035DF9B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6690D-4BA0-48E3-A71F-80B6F3E9E8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6F320-C43E-46D4-BD92-C51CF1931B19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8419AA-222F-499E-A842-2BB3696948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AFAFA54-85B0-42D9-8742-5FB1F81DDBC4}" type="datetimeFigureOut">
              <a:rPr lang="en-GB"/>
              <a:pPr>
                <a:defRPr/>
              </a:pPr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882FEE3-6FE7-4FD2-B178-5AFF921A7D8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Box 2"/>
          <p:cNvSpPr txBox="1">
            <a:spLocks noChangeArrowheads="1"/>
          </p:cNvSpPr>
          <p:nvPr/>
        </p:nvSpPr>
        <p:spPr bwMode="auto">
          <a:xfrm>
            <a:off x="1583531" y="587375"/>
            <a:ext cx="59769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b="1" dirty="0">
                <a:latin typeface="Calibri" pitchFamily="34" charset="0"/>
              </a:rPr>
              <a:t>Whole School Extra-curricular Timetable Autumn 2024</a:t>
            </a:r>
          </a:p>
        </p:txBody>
      </p:sp>
      <p:sp>
        <p:nvSpPr>
          <p:cNvPr id="133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GB">
              <a:latin typeface="Calibri" pitchFamily="34" charset="0"/>
            </a:endParaRPr>
          </a:p>
        </p:txBody>
      </p:sp>
      <p:sp>
        <p:nvSpPr>
          <p:cNvPr id="13347" name="WordArt 1"/>
          <p:cNvSpPr>
            <a:spLocks noChangeArrowheads="1" noChangeShapeType="1" noTextEdit="1"/>
          </p:cNvSpPr>
          <p:nvPr/>
        </p:nvSpPr>
        <p:spPr bwMode="auto">
          <a:xfrm>
            <a:off x="2627784" y="73283"/>
            <a:ext cx="4103688" cy="4016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000" b="1" kern="10" dirty="0">
                <a:ln w="9525">
                  <a:solidFill>
                    <a:srgbClr val="548DD4"/>
                  </a:solidFill>
                  <a:round/>
                  <a:headEnd/>
                  <a:tailEnd/>
                </a:ln>
                <a:solidFill>
                  <a:srgbClr val="548DD4"/>
                </a:solidFill>
                <a:latin typeface="Arial Unicode MS"/>
                <a:ea typeface="Arial Unicode MS"/>
                <a:cs typeface="Arial Unicode MS"/>
              </a:rPr>
              <a:t>WEXHAM SCHOOL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340" y="41516"/>
            <a:ext cx="496058" cy="784831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6540133-F516-48FA-A802-914EDB7E03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9149845"/>
              </p:ext>
            </p:extLst>
          </p:nvPr>
        </p:nvGraphicFramePr>
        <p:xfrm>
          <a:off x="0" y="910779"/>
          <a:ext cx="9036495" cy="59247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3661">
                  <a:extLst>
                    <a:ext uri="{9D8B030D-6E8A-4147-A177-3AD203B41FA5}">
                      <a16:colId xmlns:a16="http://schemas.microsoft.com/office/drawing/2014/main" val="1258780476"/>
                    </a:ext>
                  </a:extLst>
                </a:gridCol>
                <a:gridCol w="1779035">
                  <a:extLst>
                    <a:ext uri="{9D8B030D-6E8A-4147-A177-3AD203B41FA5}">
                      <a16:colId xmlns:a16="http://schemas.microsoft.com/office/drawing/2014/main" val="575990799"/>
                    </a:ext>
                  </a:extLst>
                </a:gridCol>
                <a:gridCol w="3059941">
                  <a:extLst>
                    <a:ext uri="{9D8B030D-6E8A-4147-A177-3AD203B41FA5}">
                      <a16:colId xmlns:a16="http://schemas.microsoft.com/office/drawing/2014/main" val="2881157995"/>
                    </a:ext>
                  </a:extLst>
                </a:gridCol>
                <a:gridCol w="3023858">
                  <a:extLst>
                    <a:ext uri="{9D8B030D-6E8A-4147-A177-3AD203B41FA5}">
                      <a16:colId xmlns:a16="http://schemas.microsoft.com/office/drawing/2014/main" val="2064765053"/>
                    </a:ext>
                  </a:extLst>
                </a:gridCol>
              </a:tblGrid>
              <a:tr h="3515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</a:rPr>
                        <a:t>BEFORE SCHOOL  (8.00 – 8.30)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</a:rPr>
                        <a:t>LUNCH  (12.15 – 13.30)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bg1"/>
                          </a:solidFill>
                        </a:rPr>
                        <a:t>AFTER SCHOOL (15.00 – 16.00)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2700974"/>
                  </a:ext>
                </a:extLst>
              </a:tr>
              <a:tr h="93752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MONDAY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Drop in Library (LIB)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r>
                        <a:rPr lang="en-GB" sz="700" dirty="0"/>
                        <a:t>GCSE Business </a:t>
                      </a:r>
                      <a:r>
                        <a:rPr lang="en-GB" sz="700" dirty="0" err="1"/>
                        <a:t>Yr</a:t>
                      </a:r>
                      <a:r>
                        <a:rPr lang="en-GB" sz="700" dirty="0"/>
                        <a:t> 10/11 6-1 </a:t>
                      </a:r>
                      <a:r>
                        <a:rPr lang="en-GB" sz="700" b="1" dirty="0"/>
                        <a:t>HRA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Coding club KS3/KS4 6-4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VKH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Arabic Club KS3/KS4/KS5 WS4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OSH</a:t>
                      </a: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Science Intervention/Homework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 S4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SNA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Aiming for Excellence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10/11 WS12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SNI/PFR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Board Games 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DZS 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Craft Workshop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9-11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ECU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7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 dirty="0"/>
                        <a:t>Drop in Library (LIB)</a:t>
                      </a:r>
                      <a:br>
                        <a:rPr lang="en-GB" sz="700" dirty="0"/>
                      </a:b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7-11 LSC 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LMA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KS4 Drop in (Art and Photography) Art Room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ALL/NSL</a:t>
                      </a: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Science Intervention/Homework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 S4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SNA</a:t>
                      </a: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club Year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 /9  TF1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TPA</a:t>
                      </a:r>
                    </a:p>
                    <a:p>
                      <a:br>
                        <a:rPr lang="en-GB" sz="800" dirty="0"/>
                      </a:br>
                      <a:br>
                        <a:rPr lang="en-GB" sz="800" dirty="0"/>
                      </a:br>
                      <a:endParaRPr lang="en-GB" sz="7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2107923"/>
                  </a:ext>
                </a:extLst>
              </a:tr>
              <a:tr h="70314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TUESDAY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Library (LIB)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A Level Business Part 1 </a:t>
                      </a:r>
                      <a:r>
                        <a:rPr lang="en-GB" sz="700" b="0" dirty="0" err="1">
                          <a:solidFill>
                            <a:sysClr val="windowText" lastClr="000000"/>
                          </a:solidFill>
                        </a:rPr>
                        <a:t>Yr</a:t>
                      </a: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 12/13  6-1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HRA</a:t>
                      </a: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 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Choir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 /8 Music room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MPI</a:t>
                      </a: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Science 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  S8 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MJO/SHM</a:t>
                      </a: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Textiles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 7 – 9 TT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SAP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KS3 Chess Club WS14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CCO/NFA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Inclusive PE 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DZS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Gardening Club 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9-11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ECU </a:t>
                      </a:r>
                      <a:endParaRPr lang="en-GB" sz="7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Drop in Library (LIB)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7-11  LSC 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LMA</a:t>
                      </a:r>
                      <a:endParaRPr lang="en-GB" sz="1800" b="1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Science Intervention/Homework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10 S5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RSA</a:t>
                      </a:r>
                    </a:p>
                    <a:p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611723"/>
                  </a:ext>
                </a:extLst>
              </a:tr>
              <a:tr h="101076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WEDNESDAY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Library (LIB)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GCSE Business 6-3 </a:t>
                      </a:r>
                      <a:r>
                        <a:rPr lang="en-GB" sz="700" b="1" dirty="0"/>
                        <a:t>CKA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A level Economics </a:t>
                      </a:r>
                      <a:r>
                        <a:rPr lang="en-GB" sz="700" b="0" dirty="0" err="1">
                          <a:solidFill>
                            <a:sysClr val="windowText" lastClr="000000"/>
                          </a:solidFill>
                        </a:rPr>
                        <a:t>Marcro</a:t>
                      </a: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 6-1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HRA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 homework club -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Art room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NSL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History Mysteries 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WS16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ECU 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Quiz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9-11 ARB Students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DZS </a:t>
                      </a:r>
                    </a:p>
                    <a:p>
                      <a:pPr fontAlgn="base"/>
                      <a:endParaRPr lang="en-GB" sz="700" b="1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Drop in Library (LIB)</a:t>
                      </a:r>
                      <a:br>
                        <a:rPr lang="en-GB" sz="700" dirty="0"/>
                      </a:br>
                      <a:r>
                        <a:rPr lang="en-GB" sz="700" dirty="0"/>
                        <a:t>Books Club </a:t>
                      </a:r>
                      <a:r>
                        <a:rPr lang="en-GB" sz="700" dirty="0" err="1"/>
                        <a:t>Yr</a:t>
                      </a:r>
                      <a:r>
                        <a:rPr lang="en-GB" sz="700" dirty="0"/>
                        <a:t> 7-9 WF2 </a:t>
                      </a:r>
                      <a:r>
                        <a:rPr lang="en-GB" sz="700" b="1" dirty="0"/>
                        <a:t>ASH</a:t>
                      </a:r>
                      <a:r>
                        <a:rPr lang="en-GB" sz="700" dirty="0"/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KS3 Art Club - Art room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LGR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Ukulele club 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 Music room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BYO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Homework club 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7-11 LSC 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LMA</a:t>
                      </a:r>
                      <a:endParaRPr lang="en-GB" sz="1800" b="1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KS4 Drop in (Art and Photography) 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ALL/NSL</a:t>
                      </a: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Science 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8/9 S6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ZMA/JGO  </a:t>
                      </a:r>
                    </a:p>
                    <a:p>
                      <a:pPr rtl="0" fontAlgn="base"/>
                      <a:endParaRPr lang="en-GB" sz="700" b="1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7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3993373"/>
                  </a:ext>
                </a:extLst>
              </a:tr>
              <a:tr h="111330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THURSDAY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Drop in Library (LIB)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Book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ECU 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Homework Support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7-9 ARB Students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DZS</a:t>
                      </a:r>
                      <a:endParaRPr lang="en-GB" sz="7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700" b="0" dirty="0">
                          <a:solidFill>
                            <a:schemeClr val="tx1"/>
                          </a:solidFill>
                          <a:latin typeface="+mn-lt"/>
                        </a:rPr>
                        <a:t>Book Club KS4/5 WF10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+mn-lt"/>
                        </a:rPr>
                        <a:t>GRE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Drop in Library (LIB)</a:t>
                      </a:r>
                      <a:br>
                        <a:rPr lang="en-GB" sz="700" dirty="0"/>
                      </a:br>
                      <a:r>
                        <a:rPr lang="en-GB" sz="700" dirty="0"/>
                        <a:t>Creative Writing Project </a:t>
                      </a:r>
                      <a:r>
                        <a:rPr lang="en-GB" sz="700" dirty="0" err="1"/>
                        <a:t>Yr</a:t>
                      </a:r>
                      <a:r>
                        <a:rPr lang="en-GB" sz="700" dirty="0"/>
                        <a:t> 7-11 WG1 </a:t>
                      </a:r>
                      <a:r>
                        <a:rPr lang="en-GB" sz="700" b="1" dirty="0"/>
                        <a:t>AIO</a:t>
                      </a:r>
                      <a:endParaRPr lang="en-GB" sz="7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Rock School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7-11 Music room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BYO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Drama club 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7-11 Drama studio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MPI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GCSE Business Catchup 6-2 </a:t>
                      </a:r>
                      <a:r>
                        <a:rPr lang="en-GB" sz="700" b="1" dirty="0"/>
                        <a:t>SYO/JHU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KS4 Drop in (Art and Photography)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ALL/NSL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GCSE Intervention </a:t>
                      </a:r>
                      <a:r>
                        <a:rPr lang="en-GB" sz="700" dirty="0" err="1"/>
                        <a:t>Yr</a:t>
                      </a:r>
                      <a:r>
                        <a:rPr lang="en-GB" sz="700" dirty="0"/>
                        <a:t> 10-11 S2 </a:t>
                      </a:r>
                      <a:r>
                        <a:rPr lang="en-GB" sz="700" b="1" dirty="0"/>
                        <a:t>ISI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7-11 LSC 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LMA</a:t>
                      </a:r>
                      <a:endParaRPr lang="en-GB" sz="1800" b="1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Technology 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 – 9 TE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BPE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Geography in the movies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WS10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GGU/HTI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234618"/>
                  </a:ext>
                </a:extLst>
              </a:tr>
              <a:tr h="164228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bg1"/>
                          </a:solidFill>
                        </a:rPr>
                        <a:t>FRIDAY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Drop in Library (LIB)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Maths Games Challenge </a:t>
                      </a:r>
                      <a:r>
                        <a:rPr lang="en-GB" sz="700" b="0" dirty="0" err="1">
                          <a:solidFill>
                            <a:schemeClr val="tx1"/>
                          </a:solidFill>
                        </a:rPr>
                        <a:t>Yr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 7/8 M9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DDA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MFL Movie Club WS6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JMC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Film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7/8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DZS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fontAlgn="base"/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Film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9-11 ARB Students ARB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ECU 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b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7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/>
                      <a:b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7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/>
                      <a:b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GB" sz="7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Drop in Library (LIB)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Homework club </a:t>
                      </a:r>
                      <a:r>
                        <a:rPr lang="en-GB" sz="7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Yr</a:t>
                      </a:r>
                      <a:r>
                        <a:rPr lang="en-GB" sz="7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7-11 LSC </a:t>
                      </a:r>
                      <a:r>
                        <a:rPr lang="en-GB" sz="7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LMA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591283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934DBF11-7388-6341-B59C-FB20CFF6D68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4573" y="53552"/>
            <a:ext cx="496058" cy="78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0523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25703</TotalTime>
  <Words>475</Words>
  <Application>Microsoft Office PowerPoint</Application>
  <PresentationFormat>On-screen Show (4:3)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Unicode MS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Shuttle</dc:creator>
  <cp:lastModifiedBy>Inderjit Singh</cp:lastModifiedBy>
  <cp:revision>241</cp:revision>
  <cp:lastPrinted>2022-09-12T11:07:19Z</cp:lastPrinted>
  <dcterms:created xsi:type="dcterms:W3CDTF">2013-09-05T14:02:17Z</dcterms:created>
  <dcterms:modified xsi:type="dcterms:W3CDTF">2024-09-13T08:22:16Z</dcterms:modified>
</cp:coreProperties>
</file>