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7" r:id="rId5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CC66FF"/>
    <a:srgbClr val="144856"/>
    <a:srgbClr val="175A68"/>
    <a:srgbClr val="FE5E00"/>
    <a:srgbClr val="F8B308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5434" autoAdjust="0"/>
    <p:restoredTop sz="95833" autoAdjust="0"/>
  </p:normalViewPr>
  <p:slideViewPr>
    <p:cSldViewPr snapToGrid="0">
      <p:cViewPr varScale="1">
        <p:scale>
          <a:sx n="43" d="100"/>
          <a:sy n="43" d="100"/>
        </p:scale>
        <p:origin x="228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and Marwaha" userId="22b76eef-1ad1-4b32-913b-0f4675101c5a" providerId="ADAL" clId="{D582DC6F-7F34-4116-83FD-32FB63A5A296}"/>
    <pc:docChg chg="undo custSel addSld delSld modSld">
      <pc:chgData name="Anand Marwaha" userId="22b76eef-1ad1-4b32-913b-0f4675101c5a" providerId="ADAL" clId="{D582DC6F-7F34-4116-83FD-32FB63A5A296}" dt="2022-01-24T10:02:21.698" v="950" actId="2696"/>
      <pc:docMkLst>
        <pc:docMk/>
      </pc:docMkLst>
      <pc:sldChg chg="addSp modSp del">
        <pc:chgData name="Anand Marwaha" userId="22b76eef-1ad1-4b32-913b-0f4675101c5a" providerId="ADAL" clId="{D582DC6F-7F34-4116-83FD-32FB63A5A296}" dt="2022-01-24T09:54:36.548" v="819" actId="2696"/>
        <pc:sldMkLst>
          <pc:docMk/>
          <pc:sldMk cId="1074321042" sldId="256"/>
        </pc:sldMkLst>
        <pc:spChg chg="add mod">
          <ac:chgData name="Anand Marwaha" userId="22b76eef-1ad1-4b32-913b-0f4675101c5a" providerId="ADAL" clId="{D582DC6F-7F34-4116-83FD-32FB63A5A296}" dt="2022-01-21T15:16:20.613" v="3" actId="571"/>
          <ac:spMkLst>
            <pc:docMk/>
            <pc:sldMk cId="1074321042" sldId="256"/>
            <ac:spMk id="321" creationId="{FA58C821-267E-4522-8DBA-992C18413590}"/>
          </ac:spMkLst>
        </pc:spChg>
      </pc:sldChg>
      <pc:sldChg chg="addSp delSp modSp">
        <pc:chgData name="Anand Marwaha" userId="22b76eef-1ad1-4b32-913b-0f4675101c5a" providerId="ADAL" clId="{D582DC6F-7F34-4116-83FD-32FB63A5A296}" dt="2022-01-24T09:54:42.833" v="821" actId="1076"/>
        <pc:sldMkLst>
          <pc:docMk/>
          <pc:sldMk cId="2454882440" sldId="257"/>
        </pc:sldMkLst>
        <pc:spChg chg="add mod">
          <ac:chgData name="Anand Marwaha" userId="22b76eef-1ad1-4b32-913b-0f4675101c5a" providerId="ADAL" clId="{D582DC6F-7F34-4116-83FD-32FB63A5A296}" dt="2022-01-24T09:16:16.408" v="61" actId="115"/>
          <ac:spMkLst>
            <pc:docMk/>
            <pc:sldMk cId="2454882440" sldId="257"/>
            <ac:spMk id="2" creationId="{A38A5E33-40BD-4B00-AACB-F3DD12D83ABB}"/>
          </ac:spMkLst>
        </pc:spChg>
        <pc:spChg chg="add mod">
          <ac:chgData name="Anand Marwaha" userId="22b76eef-1ad1-4b32-913b-0f4675101c5a" providerId="ADAL" clId="{D582DC6F-7F34-4116-83FD-32FB63A5A296}" dt="2022-01-24T09:16:36.798" v="76" actId="1076"/>
          <ac:spMkLst>
            <pc:docMk/>
            <pc:sldMk cId="2454882440" sldId="257"/>
            <ac:spMk id="4" creationId="{4A4A7FBA-ABA8-43D1-B66B-33E33A11FAD4}"/>
          </ac:spMkLst>
        </pc:spChg>
        <pc:spChg chg="add mod">
          <ac:chgData name="Anand Marwaha" userId="22b76eef-1ad1-4b32-913b-0f4675101c5a" providerId="ADAL" clId="{D582DC6F-7F34-4116-83FD-32FB63A5A296}" dt="2022-01-24T09:17:08.277" v="94" actId="1076"/>
          <ac:spMkLst>
            <pc:docMk/>
            <pc:sldMk cId="2454882440" sldId="257"/>
            <ac:spMk id="5" creationId="{FD6E1B9A-B976-4EDD-A865-B2718B62745C}"/>
          </ac:spMkLst>
        </pc:spChg>
        <pc:spChg chg="del mod">
          <ac:chgData name="Anand Marwaha" userId="22b76eef-1ad1-4b32-913b-0f4675101c5a" providerId="ADAL" clId="{D582DC6F-7F34-4116-83FD-32FB63A5A296}" dt="2022-01-21T15:19:06.285" v="36" actId="478"/>
          <ac:spMkLst>
            <pc:docMk/>
            <pc:sldMk cId="2454882440" sldId="257"/>
            <ac:spMk id="9" creationId="{4ED54A55-185E-40EE-9401-067DE2BA3B0D}"/>
          </ac:spMkLst>
        </pc:spChg>
        <pc:spChg chg="add mod">
          <ac:chgData name="Anand Marwaha" userId="22b76eef-1ad1-4b32-913b-0f4675101c5a" providerId="ADAL" clId="{D582DC6F-7F34-4116-83FD-32FB63A5A296}" dt="2022-01-24T09:23:27.272" v="294" actId="1076"/>
          <ac:spMkLst>
            <pc:docMk/>
            <pc:sldMk cId="2454882440" sldId="257"/>
            <ac:spMk id="12" creationId="{AB385EC9-D886-49BF-AC15-2FD960904EB3}"/>
          </ac:spMkLst>
        </pc:spChg>
        <pc:spChg chg="add mod">
          <ac:chgData name="Anand Marwaha" userId="22b76eef-1ad1-4b32-913b-0f4675101c5a" providerId="ADAL" clId="{D582DC6F-7F34-4116-83FD-32FB63A5A296}" dt="2022-01-24T09:23:32.296" v="296" actId="1076"/>
          <ac:spMkLst>
            <pc:docMk/>
            <pc:sldMk cId="2454882440" sldId="257"/>
            <ac:spMk id="13" creationId="{95EF2C54-6876-415D-BECC-04E531842170}"/>
          </ac:spMkLst>
        </pc:spChg>
        <pc:spChg chg="add mod">
          <ac:chgData name="Anand Marwaha" userId="22b76eef-1ad1-4b32-913b-0f4675101c5a" providerId="ADAL" clId="{D582DC6F-7F34-4116-83FD-32FB63A5A296}" dt="2022-01-24T09:23:40.316" v="300" actId="1076"/>
          <ac:spMkLst>
            <pc:docMk/>
            <pc:sldMk cId="2454882440" sldId="257"/>
            <ac:spMk id="14" creationId="{1CCDD58C-2699-4920-899A-5A2892E2D1C2}"/>
          </ac:spMkLst>
        </pc:spChg>
        <pc:spChg chg="add mod">
          <ac:chgData name="Anand Marwaha" userId="22b76eef-1ad1-4b32-913b-0f4675101c5a" providerId="ADAL" clId="{D582DC6F-7F34-4116-83FD-32FB63A5A296}" dt="2022-01-24T09:53:32.568" v="818" actId="1076"/>
          <ac:spMkLst>
            <pc:docMk/>
            <pc:sldMk cId="2454882440" sldId="257"/>
            <ac:spMk id="15" creationId="{20EAFEEF-BEA6-49C4-B3FE-2397D5F58E7B}"/>
          </ac:spMkLst>
        </pc:spChg>
        <pc:spChg chg="add mod">
          <ac:chgData name="Anand Marwaha" userId="22b76eef-1ad1-4b32-913b-0f4675101c5a" providerId="ADAL" clId="{D582DC6F-7F34-4116-83FD-32FB63A5A296}" dt="2022-01-24T09:25:08.495" v="330" actId="1076"/>
          <ac:spMkLst>
            <pc:docMk/>
            <pc:sldMk cId="2454882440" sldId="257"/>
            <ac:spMk id="16" creationId="{58AC3261-1937-46F2-A4C4-8F8CAAE0B860}"/>
          </ac:spMkLst>
        </pc:spChg>
        <pc:spChg chg="add mod">
          <ac:chgData name="Anand Marwaha" userId="22b76eef-1ad1-4b32-913b-0f4675101c5a" providerId="ADAL" clId="{D582DC6F-7F34-4116-83FD-32FB63A5A296}" dt="2022-01-24T09:25:27.888" v="339" actId="1076"/>
          <ac:spMkLst>
            <pc:docMk/>
            <pc:sldMk cId="2454882440" sldId="257"/>
            <ac:spMk id="17" creationId="{19217D9D-8DF2-4925-85FC-DE1474DF26EF}"/>
          </ac:spMkLst>
        </pc:spChg>
        <pc:spChg chg="add mod">
          <ac:chgData name="Anand Marwaha" userId="22b76eef-1ad1-4b32-913b-0f4675101c5a" providerId="ADAL" clId="{D582DC6F-7F34-4116-83FD-32FB63A5A296}" dt="2022-01-24T09:25:21.758" v="336" actId="1076"/>
          <ac:spMkLst>
            <pc:docMk/>
            <pc:sldMk cId="2454882440" sldId="257"/>
            <ac:spMk id="19" creationId="{1CE7F554-33E9-49D5-9024-9FB8EB66FBFE}"/>
          </ac:spMkLst>
        </pc:spChg>
        <pc:spChg chg="add mod">
          <ac:chgData name="Anand Marwaha" userId="22b76eef-1ad1-4b32-913b-0f4675101c5a" providerId="ADAL" clId="{D582DC6F-7F34-4116-83FD-32FB63A5A296}" dt="2022-01-24T09:25:43.585" v="344" actId="1076"/>
          <ac:spMkLst>
            <pc:docMk/>
            <pc:sldMk cId="2454882440" sldId="257"/>
            <ac:spMk id="28" creationId="{F96A011D-9983-4E22-A4DA-A172E6188560}"/>
          </ac:spMkLst>
        </pc:spChg>
        <pc:spChg chg="mod">
          <ac:chgData name="Anand Marwaha" userId="22b76eef-1ad1-4b32-913b-0f4675101c5a" providerId="ADAL" clId="{D582DC6F-7F34-4116-83FD-32FB63A5A296}" dt="2022-01-21T15:19:29.273" v="38" actId="1076"/>
          <ac:spMkLst>
            <pc:docMk/>
            <pc:sldMk cId="2454882440" sldId="257"/>
            <ac:spMk id="29" creationId="{94232AE4-E781-40D8-BF58-5DA591C1627B}"/>
          </ac:spMkLst>
        </pc:spChg>
        <pc:spChg chg="mod">
          <ac:chgData name="Anand Marwaha" userId="22b76eef-1ad1-4b32-913b-0f4675101c5a" providerId="ADAL" clId="{D582DC6F-7F34-4116-83FD-32FB63A5A296}" dt="2022-01-21T15:19:32.662" v="40" actId="1076"/>
          <ac:spMkLst>
            <pc:docMk/>
            <pc:sldMk cId="2454882440" sldId="257"/>
            <ac:spMk id="30" creationId="{75586D4C-6AFE-4556-ACE3-6CC260602DEB}"/>
          </ac:spMkLst>
        </pc:spChg>
        <pc:spChg chg="mod">
          <ac:chgData name="Anand Marwaha" userId="22b76eef-1ad1-4b32-913b-0f4675101c5a" providerId="ADAL" clId="{D582DC6F-7F34-4116-83FD-32FB63A5A296}" dt="2022-01-21T15:19:31.006" v="39" actId="1076"/>
          <ac:spMkLst>
            <pc:docMk/>
            <pc:sldMk cId="2454882440" sldId="257"/>
            <ac:spMk id="31" creationId="{84E3D887-221B-40B5-A8C0-81AC144DDC78}"/>
          </ac:spMkLst>
        </pc:spChg>
        <pc:spChg chg="mod">
          <ac:chgData name="Anand Marwaha" userId="22b76eef-1ad1-4b32-913b-0f4675101c5a" providerId="ADAL" clId="{D582DC6F-7F34-4116-83FD-32FB63A5A296}" dt="2022-01-21T15:19:35.495" v="41" actId="1076"/>
          <ac:spMkLst>
            <pc:docMk/>
            <pc:sldMk cId="2454882440" sldId="257"/>
            <ac:spMk id="32" creationId="{CA2DF6E9-EDE0-400D-AB1A-F79C6B483BB9}"/>
          </ac:spMkLst>
        </pc:spChg>
        <pc:spChg chg="add mod">
          <ac:chgData name="Anand Marwaha" userId="22b76eef-1ad1-4b32-913b-0f4675101c5a" providerId="ADAL" clId="{D582DC6F-7F34-4116-83FD-32FB63A5A296}" dt="2022-01-24T09:25:53.407" v="347" actId="1076"/>
          <ac:spMkLst>
            <pc:docMk/>
            <pc:sldMk cId="2454882440" sldId="257"/>
            <ac:spMk id="36" creationId="{F1F26FFD-FFA2-4F2A-81E9-9D21AAC0307F}"/>
          </ac:spMkLst>
        </pc:spChg>
        <pc:spChg chg="mod">
          <ac:chgData name="Anand Marwaha" userId="22b76eef-1ad1-4b32-913b-0f4675101c5a" providerId="ADAL" clId="{D582DC6F-7F34-4116-83FD-32FB63A5A296}" dt="2022-01-24T09:23:38.207" v="299" actId="1076"/>
          <ac:spMkLst>
            <pc:docMk/>
            <pc:sldMk cId="2454882440" sldId="257"/>
            <ac:spMk id="109" creationId="{59BE8C1C-402D-4278-920B-0398BF36FC18}"/>
          </ac:spMkLst>
        </pc:spChg>
        <pc:spChg chg="mod">
          <ac:chgData name="Anand Marwaha" userId="22b76eef-1ad1-4b32-913b-0f4675101c5a" providerId="ADAL" clId="{D582DC6F-7F34-4116-83FD-32FB63A5A296}" dt="2022-01-24T09:53:00.256" v="814" actId="1076"/>
          <ac:spMkLst>
            <pc:docMk/>
            <pc:sldMk cId="2454882440" sldId="257"/>
            <ac:spMk id="110" creationId="{4A9C373C-BFA0-4324-BAB3-9BDBD909E322}"/>
          </ac:spMkLst>
        </pc:spChg>
        <pc:spChg chg="add">
          <ac:chgData name="Anand Marwaha" userId="22b76eef-1ad1-4b32-913b-0f4675101c5a" providerId="ADAL" clId="{D582DC6F-7F34-4116-83FD-32FB63A5A296}" dt="2022-01-21T15:16:07.757" v="0"/>
          <ac:spMkLst>
            <pc:docMk/>
            <pc:sldMk cId="2454882440" sldId="257"/>
            <ac:spMk id="127" creationId="{589797AF-715B-44C6-8888-EBBF85FF9DC6}"/>
          </ac:spMkLst>
        </pc:spChg>
        <pc:spChg chg="add mod">
          <ac:chgData name="Anand Marwaha" userId="22b76eef-1ad1-4b32-913b-0f4675101c5a" providerId="ADAL" clId="{D582DC6F-7F34-4116-83FD-32FB63A5A296}" dt="2022-01-24T09:25:24.585" v="338" actId="1076"/>
          <ac:spMkLst>
            <pc:docMk/>
            <pc:sldMk cId="2454882440" sldId="257"/>
            <ac:spMk id="128" creationId="{607389B1-5A30-4B7A-ABD9-BC4806B11C58}"/>
          </ac:spMkLst>
        </pc:spChg>
        <pc:spChg chg="add">
          <ac:chgData name="Anand Marwaha" userId="22b76eef-1ad1-4b32-913b-0f4675101c5a" providerId="ADAL" clId="{D582DC6F-7F34-4116-83FD-32FB63A5A296}" dt="2022-01-21T15:16:17.008" v="2"/>
          <ac:spMkLst>
            <pc:docMk/>
            <pc:sldMk cId="2454882440" sldId="257"/>
            <ac:spMk id="129" creationId="{37C9CE25-625D-4746-A53A-D5DB6077F803}"/>
          </ac:spMkLst>
        </pc:spChg>
        <pc:spChg chg="add del">
          <ac:chgData name="Anand Marwaha" userId="22b76eef-1ad1-4b32-913b-0f4675101c5a" providerId="ADAL" clId="{D582DC6F-7F34-4116-83FD-32FB63A5A296}" dt="2022-01-21T15:16:41.183" v="7" actId="478"/>
          <ac:spMkLst>
            <pc:docMk/>
            <pc:sldMk cId="2454882440" sldId="257"/>
            <ac:spMk id="130" creationId="{88B2A850-671A-4C6E-9FF9-803F39821F7F}"/>
          </ac:spMkLst>
        </pc:spChg>
        <pc:spChg chg="add del mod">
          <ac:chgData name="Anand Marwaha" userId="22b76eef-1ad1-4b32-913b-0f4675101c5a" providerId="ADAL" clId="{D582DC6F-7F34-4116-83FD-32FB63A5A296}" dt="2022-01-21T15:16:40.655" v="6" actId="478"/>
          <ac:spMkLst>
            <pc:docMk/>
            <pc:sldMk cId="2454882440" sldId="257"/>
            <ac:spMk id="131" creationId="{91A3933F-46DB-41EB-A3CD-026A73FFB1D6}"/>
          </ac:spMkLst>
        </pc:spChg>
        <pc:spChg chg="add">
          <ac:chgData name="Anand Marwaha" userId="22b76eef-1ad1-4b32-913b-0f4675101c5a" providerId="ADAL" clId="{D582DC6F-7F34-4116-83FD-32FB63A5A296}" dt="2022-01-21T15:16:42.015" v="8"/>
          <ac:spMkLst>
            <pc:docMk/>
            <pc:sldMk cId="2454882440" sldId="257"/>
            <ac:spMk id="132" creationId="{D7AAD092-C33C-483D-BBED-C5BE5E5DC065}"/>
          </ac:spMkLst>
        </pc:spChg>
        <pc:spChg chg="add">
          <ac:chgData name="Anand Marwaha" userId="22b76eef-1ad1-4b32-913b-0f4675101c5a" providerId="ADAL" clId="{D582DC6F-7F34-4116-83FD-32FB63A5A296}" dt="2022-01-21T15:16:42.015" v="8"/>
          <ac:spMkLst>
            <pc:docMk/>
            <pc:sldMk cId="2454882440" sldId="257"/>
            <ac:spMk id="133" creationId="{161FE87E-B8E5-4729-8C1C-F6D7CA7E93D8}"/>
          </ac:spMkLst>
        </pc:spChg>
        <pc:spChg chg="add">
          <ac:chgData name="Anand Marwaha" userId="22b76eef-1ad1-4b32-913b-0f4675101c5a" providerId="ADAL" clId="{D582DC6F-7F34-4116-83FD-32FB63A5A296}" dt="2022-01-21T15:16:42.015" v="8"/>
          <ac:spMkLst>
            <pc:docMk/>
            <pc:sldMk cId="2454882440" sldId="257"/>
            <ac:spMk id="134" creationId="{C5E78763-1B2D-4BD0-AE2E-4FA361F018B2}"/>
          </ac:spMkLst>
        </pc:spChg>
        <pc:spChg chg="add ord">
          <ac:chgData name="Anand Marwaha" userId="22b76eef-1ad1-4b32-913b-0f4675101c5a" providerId="ADAL" clId="{D582DC6F-7F34-4116-83FD-32FB63A5A296}" dt="2022-01-21T15:17:00.270" v="10" actId="167"/>
          <ac:spMkLst>
            <pc:docMk/>
            <pc:sldMk cId="2454882440" sldId="257"/>
            <ac:spMk id="135" creationId="{C4373B50-4D53-4E07-951D-9CEAD3FBBAAB}"/>
          </ac:spMkLst>
        </pc:spChg>
        <pc:spChg chg="add">
          <ac:chgData name="Anand Marwaha" userId="22b76eef-1ad1-4b32-913b-0f4675101c5a" providerId="ADAL" clId="{D582DC6F-7F34-4116-83FD-32FB63A5A296}" dt="2022-01-21T15:17:07.541" v="11"/>
          <ac:spMkLst>
            <pc:docMk/>
            <pc:sldMk cId="2454882440" sldId="257"/>
            <ac:spMk id="136" creationId="{DC97C45C-ACD4-4FFB-A5ED-51BF89D04402}"/>
          </ac:spMkLst>
        </pc:spChg>
        <pc:spChg chg="add mod">
          <ac:chgData name="Anand Marwaha" userId="22b76eef-1ad1-4b32-913b-0f4675101c5a" providerId="ADAL" clId="{D582DC6F-7F34-4116-83FD-32FB63A5A296}" dt="2022-01-21T15:18:24.251" v="26" actId="14100"/>
          <ac:spMkLst>
            <pc:docMk/>
            <pc:sldMk cId="2454882440" sldId="257"/>
            <ac:spMk id="137" creationId="{0000E21D-7D3D-4FE3-85F0-E7D3E26AA013}"/>
          </ac:spMkLst>
        </pc:spChg>
        <pc:spChg chg="add del">
          <ac:chgData name="Anand Marwaha" userId="22b76eef-1ad1-4b32-913b-0f4675101c5a" providerId="ADAL" clId="{D582DC6F-7F34-4116-83FD-32FB63A5A296}" dt="2022-01-21T15:17:22.386" v="14"/>
          <ac:spMkLst>
            <pc:docMk/>
            <pc:sldMk cId="2454882440" sldId="257"/>
            <ac:spMk id="138" creationId="{79103BBF-8D73-43D1-B48F-8DE0EF7E9AC5}"/>
          </ac:spMkLst>
        </pc:spChg>
        <pc:spChg chg="add del">
          <ac:chgData name="Anand Marwaha" userId="22b76eef-1ad1-4b32-913b-0f4675101c5a" providerId="ADAL" clId="{D582DC6F-7F34-4116-83FD-32FB63A5A296}" dt="2022-01-21T15:17:22.386" v="14"/>
          <ac:spMkLst>
            <pc:docMk/>
            <pc:sldMk cId="2454882440" sldId="257"/>
            <ac:spMk id="139" creationId="{B2253F58-BB83-4643-9F8A-F67E621C3D3E}"/>
          </ac:spMkLst>
        </pc:spChg>
        <pc:spChg chg="add del">
          <ac:chgData name="Anand Marwaha" userId="22b76eef-1ad1-4b32-913b-0f4675101c5a" providerId="ADAL" clId="{D582DC6F-7F34-4116-83FD-32FB63A5A296}" dt="2022-01-21T15:17:22.386" v="14"/>
          <ac:spMkLst>
            <pc:docMk/>
            <pc:sldMk cId="2454882440" sldId="257"/>
            <ac:spMk id="140" creationId="{27005147-FC1E-43CF-B4D4-7C64B10ACB64}"/>
          </ac:spMkLst>
        </pc:spChg>
        <pc:spChg chg="add del">
          <ac:chgData name="Anand Marwaha" userId="22b76eef-1ad1-4b32-913b-0f4675101c5a" providerId="ADAL" clId="{D582DC6F-7F34-4116-83FD-32FB63A5A296}" dt="2022-01-21T15:17:22.386" v="14"/>
          <ac:spMkLst>
            <pc:docMk/>
            <pc:sldMk cId="2454882440" sldId="257"/>
            <ac:spMk id="141" creationId="{2BFD9608-95B8-4955-9EF3-91892147D7DF}"/>
          </ac:spMkLst>
        </pc:spChg>
        <pc:spChg chg="add">
          <ac:chgData name="Anand Marwaha" userId="22b76eef-1ad1-4b32-913b-0f4675101c5a" providerId="ADAL" clId="{D582DC6F-7F34-4116-83FD-32FB63A5A296}" dt="2022-01-21T15:17:36.014" v="15"/>
          <ac:spMkLst>
            <pc:docMk/>
            <pc:sldMk cId="2454882440" sldId="257"/>
            <ac:spMk id="142" creationId="{C22673A7-C001-4D10-B78C-AD0B31A66C67}"/>
          </ac:spMkLst>
        </pc:spChg>
        <pc:spChg chg="add mod">
          <ac:chgData name="Anand Marwaha" userId="22b76eef-1ad1-4b32-913b-0f4675101c5a" providerId="ADAL" clId="{D582DC6F-7F34-4116-83FD-32FB63A5A296}" dt="2022-01-21T15:17:45.982" v="16" actId="207"/>
          <ac:spMkLst>
            <pc:docMk/>
            <pc:sldMk cId="2454882440" sldId="257"/>
            <ac:spMk id="143" creationId="{B8B38138-E03E-4755-97F3-95F0AB221283}"/>
          </ac:spMkLst>
        </pc:spChg>
        <pc:spChg chg="add mod">
          <ac:chgData name="Anand Marwaha" userId="22b76eef-1ad1-4b32-913b-0f4675101c5a" providerId="ADAL" clId="{D582DC6F-7F34-4116-83FD-32FB63A5A296}" dt="2022-01-21T15:17:48.948" v="17" actId="207"/>
          <ac:spMkLst>
            <pc:docMk/>
            <pc:sldMk cId="2454882440" sldId="257"/>
            <ac:spMk id="144" creationId="{D1B61C07-4831-4C95-9E62-3D7979F76A76}"/>
          </ac:spMkLst>
        </pc:spChg>
        <pc:spChg chg="add del mod ord">
          <ac:chgData name="Anand Marwaha" userId="22b76eef-1ad1-4b32-913b-0f4675101c5a" providerId="ADAL" clId="{D582DC6F-7F34-4116-83FD-32FB63A5A296}" dt="2022-01-21T15:18:11.575" v="23" actId="478"/>
          <ac:spMkLst>
            <pc:docMk/>
            <pc:sldMk cId="2454882440" sldId="257"/>
            <ac:spMk id="145" creationId="{7414A753-8522-4861-B341-9F97934AEFC3}"/>
          </ac:spMkLst>
        </pc:spChg>
        <pc:spChg chg="add ord">
          <ac:chgData name="Anand Marwaha" userId="22b76eef-1ad1-4b32-913b-0f4675101c5a" providerId="ADAL" clId="{D582DC6F-7F34-4116-83FD-32FB63A5A296}" dt="2022-01-21T15:18:21.408" v="25" actId="167"/>
          <ac:spMkLst>
            <pc:docMk/>
            <pc:sldMk cId="2454882440" sldId="257"/>
            <ac:spMk id="146" creationId="{5C830268-6189-4918-9A87-5C775E3FCE3E}"/>
          </ac:spMkLst>
        </pc:spChg>
        <pc:spChg chg="add">
          <ac:chgData name="Anand Marwaha" userId="22b76eef-1ad1-4b32-913b-0f4675101c5a" providerId="ADAL" clId="{D582DC6F-7F34-4116-83FD-32FB63A5A296}" dt="2022-01-21T15:18:30.036" v="27"/>
          <ac:spMkLst>
            <pc:docMk/>
            <pc:sldMk cId="2454882440" sldId="257"/>
            <ac:spMk id="147" creationId="{68C37A16-46B8-41B5-8DD1-524E11F69D06}"/>
          </ac:spMkLst>
        </pc:spChg>
        <pc:spChg chg="add">
          <ac:chgData name="Anand Marwaha" userId="22b76eef-1ad1-4b32-913b-0f4675101c5a" providerId="ADAL" clId="{D582DC6F-7F34-4116-83FD-32FB63A5A296}" dt="2022-01-21T15:18:35.446" v="28"/>
          <ac:spMkLst>
            <pc:docMk/>
            <pc:sldMk cId="2454882440" sldId="257"/>
            <ac:spMk id="148" creationId="{81E7C304-31F0-4AA5-B56B-3A6E17A4399E}"/>
          </ac:spMkLst>
        </pc:spChg>
        <pc:spChg chg="add">
          <ac:chgData name="Anand Marwaha" userId="22b76eef-1ad1-4b32-913b-0f4675101c5a" providerId="ADAL" clId="{D582DC6F-7F34-4116-83FD-32FB63A5A296}" dt="2022-01-21T15:18:39.897" v="29"/>
          <ac:spMkLst>
            <pc:docMk/>
            <pc:sldMk cId="2454882440" sldId="257"/>
            <ac:spMk id="149" creationId="{B2D3A6FE-EFA7-45DD-89C7-1855B1EFAEDC}"/>
          </ac:spMkLst>
        </pc:spChg>
        <pc:spChg chg="add mod">
          <ac:chgData name="Anand Marwaha" userId="22b76eef-1ad1-4b32-913b-0f4675101c5a" providerId="ADAL" clId="{D582DC6F-7F34-4116-83FD-32FB63A5A296}" dt="2022-01-24T09:26:28.568" v="367" actId="1076"/>
          <ac:spMkLst>
            <pc:docMk/>
            <pc:sldMk cId="2454882440" sldId="257"/>
            <ac:spMk id="162" creationId="{3C7170A8-7E60-4A46-8BF0-DB33EF16BF7A}"/>
          </ac:spMkLst>
        </pc:spChg>
        <pc:spChg chg="add mod">
          <ac:chgData name="Anand Marwaha" userId="22b76eef-1ad1-4b32-913b-0f4675101c5a" providerId="ADAL" clId="{D582DC6F-7F34-4116-83FD-32FB63A5A296}" dt="2022-01-24T09:27:00.184" v="386" actId="1076"/>
          <ac:spMkLst>
            <pc:docMk/>
            <pc:sldMk cId="2454882440" sldId="257"/>
            <ac:spMk id="167" creationId="{55F11ABF-AAE4-435B-A55D-7A1188574066}"/>
          </ac:spMkLst>
        </pc:spChg>
        <pc:spChg chg="add mod">
          <ac:chgData name="Anand Marwaha" userId="22b76eef-1ad1-4b32-913b-0f4675101c5a" providerId="ADAL" clId="{D582DC6F-7F34-4116-83FD-32FB63A5A296}" dt="2022-01-24T09:27:38.755" v="406" actId="1076"/>
          <ac:spMkLst>
            <pc:docMk/>
            <pc:sldMk cId="2454882440" sldId="257"/>
            <ac:spMk id="168" creationId="{74CA941B-E570-474B-BF17-786129B422C1}"/>
          </ac:spMkLst>
        </pc:spChg>
        <pc:spChg chg="add mod">
          <ac:chgData name="Anand Marwaha" userId="22b76eef-1ad1-4b32-913b-0f4675101c5a" providerId="ADAL" clId="{D582DC6F-7F34-4116-83FD-32FB63A5A296}" dt="2022-01-24T09:28:26.602" v="423" actId="1076"/>
          <ac:spMkLst>
            <pc:docMk/>
            <pc:sldMk cId="2454882440" sldId="257"/>
            <ac:spMk id="171" creationId="{707E0119-7BDA-4339-952F-3ACFAA9D8EF2}"/>
          </ac:spMkLst>
        </pc:spChg>
        <pc:spChg chg="add mod">
          <ac:chgData name="Anand Marwaha" userId="22b76eef-1ad1-4b32-913b-0f4675101c5a" providerId="ADAL" clId="{D582DC6F-7F34-4116-83FD-32FB63A5A296}" dt="2022-01-24T09:29:00.300" v="430" actId="255"/>
          <ac:spMkLst>
            <pc:docMk/>
            <pc:sldMk cId="2454882440" sldId="257"/>
            <ac:spMk id="172" creationId="{73B35F1C-A521-4D83-8E66-9C31192D6B67}"/>
          </ac:spMkLst>
        </pc:spChg>
        <pc:spChg chg="add mod">
          <ac:chgData name="Anand Marwaha" userId="22b76eef-1ad1-4b32-913b-0f4675101c5a" providerId="ADAL" clId="{D582DC6F-7F34-4116-83FD-32FB63A5A296}" dt="2022-01-24T09:29:24.580" v="436" actId="1076"/>
          <ac:spMkLst>
            <pc:docMk/>
            <pc:sldMk cId="2454882440" sldId="257"/>
            <ac:spMk id="175" creationId="{0BAB71DD-F822-4C48-BC34-540D84EF7410}"/>
          </ac:spMkLst>
        </pc:spChg>
        <pc:spChg chg="add mod">
          <ac:chgData name="Anand Marwaha" userId="22b76eef-1ad1-4b32-913b-0f4675101c5a" providerId="ADAL" clId="{D582DC6F-7F34-4116-83FD-32FB63A5A296}" dt="2022-01-24T09:30:07.027" v="456" actId="1076"/>
          <ac:spMkLst>
            <pc:docMk/>
            <pc:sldMk cId="2454882440" sldId="257"/>
            <ac:spMk id="177" creationId="{82BC0653-4EC8-45A3-B96A-BF5E443D8AB6}"/>
          </ac:spMkLst>
        </pc:spChg>
        <pc:spChg chg="add mod">
          <ac:chgData name="Anand Marwaha" userId="22b76eef-1ad1-4b32-913b-0f4675101c5a" providerId="ADAL" clId="{D582DC6F-7F34-4116-83FD-32FB63A5A296}" dt="2022-01-24T09:30:44.325" v="466" actId="1076"/>
          <ac:spMkLst>
            <pc:docMk/>
            <pc:sldMk cId="2454882440" sldId="257"/>
            <ac:spMk id="178" creationId="{2A2D440E-51FD-4890-A0EE-D1CE424E0DA7}"/>
          </ac:spMkLst>
        </pc:spChg>
        <pc:spChg chg="add mod">
          <ac:chgData name="Anand Marwaha" userId="22b76eef-1ad1-4b32-913b-0f4675101c5a" providerId="ADAL" clId="{D582DC6F-7F34-4116-83FD-32FB63A5A296}" dt="2022-01-24T09:31:01.659" v="471" actId="1076"/>
          <ac:spMkLst>
            <pc:docMk/>
            <pc:sldMk cId="2454882440" sldId="257"/>
            <ac:spMk id="181" creationId="{CE671800-4926-470A-A005-3AB0540CC2D4}"/>
          </ac:spMkLst>
        </pc:spChg>
        <pc:spChg chg="add mod">
          <ac:chgData name="Anand Marwaha" userId="22b76eef-1ad1-4b32-913b-0f4675101c5a" providerId="ADAL" clId="{D582DC6F-7F34-4116-83FD-32FB63A5A296}" dt="2022-01-24T09:31:43.927" v="491" actId="1076"/>
          <ac:spMkLst>
            <pc:docMk/>
            <pc:sldMk cId="2454882440" sldId="257"/>
            <ac:spMk id="184" creationId="{07B4A338-A946-48B5-8334-5B21C7674F76}"/>
          </ac:spMkLst>
        </pc:spChg>
        <pc:spChg chg="add mod">
          <ac:chgData name="Anand Marwaha" userId="22b76eef-1ad1-4b32-913b-0f4675101c5a" providerId="ADAL" clId="{D582DC6F-7F34-4116-83FD-32FB63A5A296}" dt="2022-01-24T09:32:11.472" v="507" actId="1076"/>
          <ac:spMkLst>
            <pc:docMk/>
            <pc:sldMk cId="2454882440" sldId="257"/>
            <ac:spMk id="185" creationId="{21BE43C9-CBB6-48D6-895D-EC37D4F10329}"/>
          </ac:spMkLst>
        </pc:spChg>
        <pc:spChg chg="add mod">
          <ac:chgData name="Anand Marwaha" userId="22b76eef-1ad1-4b32-913b-0f4675101c5a" providerId="ADAL" clId="{D582DC6F-7F34-4116-83FD-32FB63A5A296}" dt="2022-01-24T09:37:48.979" v="568" actId="1076"/>
          <ac:spMkLst>
            <pc:docMk/>
            <pc:sldMk cId="2454882440" sldId="257"/>
            <ac:spMk id="187" creationId="{58A09640-3B54-4D4B-8ADD-12362D04872A}"/>
          </ac:spMkLst>
        </pc:spChg>
        <pc:spChg chg="add mod">
          <ac:chgData name="Anand Marwaha" userId="22b76eef-1ad1-4b32-913b-0f4675101c5a" providerId="ADAL" clId="{D582DC6F-7F34-4116-83FD-32FB63A5A296}" dt="2022-01-24T09:36:14.875" v="536" actId="1076"/>
          <ac:spMkLst>
            <pc:docMk/>
            <pc:sldMk cId="2454882440" sldId="257"/>
            <ac:spMk id="189" creationId="{FE4F819E-DB6F-451E-A5EE-65B5EC4FC00A}"/>
          </ac:spMkLst>
        </pc:spChg>
        <pc:spChg chg="add mod">
          <ac:chgData name="Anand Marwaha" userId="22b76eef-1ad1-4b32-913b-0f4675101c5a" providerId="ADAL" clId="{D582DC6F-7F34-4116-83FD-32FB63A5A296}" dt="2022-01-24T09:36:49.411" v="543" actId="1076"/>
          <ac:spMkLst>
            <pc:docMk/>
            <pc:sldMk cId="2454882440" sldId="257"/>
            <ac:spMk id="191" creationId="{56AAF805-0E54-4400-8057-4E9EC0263EF2}"/>
          </ac:spMkLst>
        </pc:spChg>
        <pc:spChg chg="add mod">
          <ac:chgData name="Anand Marwaha" userId="22b76eef-1ad1-4b32-913b-0f4675101c5a" providerId="ADAL" clId="{D582DC6F-7F34-4116-83FD-32FB63A5A296}" dt="2022-01-24T09:51:30.741" v="808" actId="207"/>
          <ac:spMkLst>
            <pc:docMk/>
            <pc:sldMk cId="2454882440" sldId="257"/>
            <ac:spMk id="244" creationId="{3F9E0C09-2102-4340-8A61-4FE91FF87790}"/>
          </ac:spMkLst>
        </pc:spChg>
        <pc:spChg chg="add mod">
          <ac:chgData name="Anand Marwaha" userId="22b76eef-1ad1-4b32-913b-0f4675101c5a" providerId="ADAL" clId="{D582DC6F-7F34-4116-83FD-32FB63A5A296}" dt="2022-01-24T09:37:20.731" v="562" actId="1076"/>
          <ac:spMkLst>
            <pc:docMk/>
            <pc:sldMk cId="2454882440" sldId="257"/>
            <ac:spMk id="1024" creationId="{45B03A68-F0CB-42E0-A77C-06CF0FD29000}"/>
          </ac:spMkLst>
        </pc:spChg>
        <pc:spChg chg="add mod">
          <ac:chgData name="Anand Marwaha" userId="22b76eef-1ad1-4b32-913b-0f4675101c5a" providerId="ADAL" clId="{D582DC6F-7F34-4116-83FD-32FB63A5A296}" dt="2022-01-24T09:38:12.916" v="577" actId="1076"/>
          <ac:spMkLst>
            <pc:docMk/>
            <pc:sldMk cId="2454882440" sldId="257"/>
            <ac:spMk id="1027" creationId="{21807717-4FD2-417B-891A-035761242109}"/>
          </ac:spMkLst>
        </pc:spChg>
        <pc:spChg chg="add mod">
          <ac:chgData name="Anand Marwaha" userId="22b76eef-1ad1-4b32-913b-0f4675101c5a" providerId="ADAL" clId="{D582DC6F-7F34-4116-83FD-32FB63A5A296}" dt="2022-01-24T09:38:40.988" v="584" actId="1076"/>
          <ac:spMkLst>
            <pc:docMk/>
            <pc:sldMk cId="2454882440" sldId="257"/>
            <ac:spMk id="1028" creationId="{42CA4BDB-CC8E-4AD6-8A9C-4B7E1AC472AF}"/>
          </ac:spMkLst>
        </pc:spChg>
        <pc:spChg chg="add del">
          <ac:chgData name="Anand Marwaha" userId="22b76eef-1ad1-4b32-913b-0f4675101c5a" providerId="ADAL" clId="{D582DC6F-7F34-4116-83FD-32FB63A5A296}" dt="2022-01-24T09:38:57.625" v="588"/>
          <ac:spMkLst>
            <pc:docMk/>
            <pc:sldMk cId="2454882440" sldId="257"/>
            <ac:spMk id="1029" creationId="{5CA09F3E-534C-4F19-86F3-E0614911BFEC}"/>
          </ac:spMkLst>
        </pc:spChg>
        <pc:spChg chg="add mod">
          <ac:chgData name="Anand Marwaha" userId="22b76eef-1ad1-4b32-913b-0f4675101c5a" providerId="ADAL" clId="{D582DC6F-7F34-4116-83FD-32FB63A5A296}" dt="2022-01-24T09:39:17.531" v="595" actId="1076"/>
          <ac:spMkLst>
            <pc:docMk/>
            <pc:sldMk cId="2454882440" sldId="257"/>
            <ac:spMk id="1030" creationId="{BCB6176D-F371-4550-95C6-7800AA84ABCB}"/>
          </ac:spMkLst>
        </pc:spChg>
        <pc:spChg chg="add mod">
          <ac:chgData name="Anand Marwaha" userId="22b76eef-1ad1-4b32-913b-0f4675101c5a" providerId="ADAL" clId="{D582DC6F-7F34-4116-83FD-32FB63A5A296}" dt="2022-01-24T09:40:21.396" v="625" actId="1076"/>
          <ac:spMkLst>
            <pc:docMk/>
            <pc:sldMk cId="2454882440" sldId="257"/>
            <ac:spMk id="1031" creationId="{AA216CCE-214D-46F0-BA0F-58910816F036}"/>
          </ac:spMkLst>
        </pc:spChg>
        <pc:spChg chg="add mod">
          <ac:chgData name="Anand Marwaha" userId="22b76eef-1ad1-4b32-913b-0f4675101c5a" providerId="ADAL" clId="{D582DC6F-7F34-4116-83FD-32FB63A5A296}" dt="2022-01-24T09:40:57.884" v="642" actId="1076"/>
          <ac:spMkLst>
            <pc:docMk/>
            <pc:sldMk cId="2454882440" sldId="257"/>
            <ac:spMk id="1032" creationId="{D3897D80-AE5D-4D93-8D1F-43EC88036B44}"/>
          </ac:spMkLst>
        </pc:spChg>
        <pc:spChg chg="add mod">
          <ac:chgData name="Anand Marwaha" userId="22b76eef-1ad1-4b32-913b-0f4675101c5a" providerId="ADAL" clId="{D582DC6F-7F34-4116-83FD-32FB63A5A296}" dt="2022-01-24T09:49:17.289" v="790" actId="14100"/>
          <ac:spMkLst>
            <pc:docMk/>
            <pc:sldMk cId="2454882440" sldId="257"/>
            <ac:spMk id="1033" creationId="{C4D33B56-6494-4C13-9365-106640C3AFEB}"/>
          </ac:spMkLst>
        </pc:spChg>
        <pc:spChg chg="add mod">
          <ac:chgData name="Anand Marwaha" userId="22b76eef-1ad1-4b32-913b-0f4675101c5a" providerId="ADAL" clId="{D582DC6F-7F34-4116-83FD-32FB63A5A296}" dt="2022-01-24T09:42:01.398" v="679" actId="1076"/>
          <ac:spMkLst>
            <pc:docMk/>
            <pc:sldMk cId="2454882440" sldId="257"/>
            <ac:spMk id="1034" creationId="{5DAC3AE7-185F-4226-8D3D-88A02EA1A2D6}"/>
          </ac:spMkLst>
        </pc:spChg>
        <pc:spChg chg="add mod">
          <ac:chgData name="Anand Marwaha" userId="22b76eef-1ad1-4b32-913b-0f4675101c5a" providerId="ADAL" clId="{D582DC6F-7F34-4116-83FD-32FB63A5A296}" dt="2022-01-24T09:42:25.463" v="686" actId="1076"/>
          <ac:spMkLst>
            <pc:docMk/>
            <pc:sldMk cId="2454882440" sldId="257"/>
            <ac:spMk id="1035" creationId="{83094F14-5827-4492-BC0A-B7F069562A9F}"/>
          </ac:spMkLst>
        </pc:spChg>
        <pc:spChg chg="add mod">
          <ac:chgData name="Anand Marwaha" userId="22b76eef-1ad1-4b32-913b-0f4675101c5a" providerId="ADAL" clId="{D582DC6F-7F34-4116-83FD-32FB63A5A296}" dt="2022-01-24T09:43:09.726" v="706" actId="14100"/>
          <ac:spMkLst>
            <pc:docMk/>
            <pc:sldMk cId="2454882440" sldId="257"/>
            <ac:spMk id="1036" creationId="{326C3559-9EAA-4137-97F0-15ECF1165322}"/>
          </ac:spMkLst>
        </pc:spChg>
        <pc:spChg chg="add mod">
          <ac:chgData name="Anand Marwaha" userId="22b76eef-1ad1-4b32-913b-0f4675101c5a" providerId="ADAL" clId="{D582DC6F-7F34-4116-83FD-32FB63A5A296}" dt="2022-01-24T09:43:41.498" v="716" actId="20577"/>
          <ac:spMkLst>
            <pc:docMk/>
            <pc:sldMk cId="2454882440" sldId="257"/>
            <ac:spMk id="1037" creationId="{0ACE44A1-AE71-4BC7-A085-B724B2D49F4A}"/>
          </ac:spMkLst>
        </pc:spChg>
        <pc:spChg chg="add mod">
          <ac:chgData name="Anand Marwaha" userId="22b76eef-1ad1-4b32-913b-0f4675101c5a" providerId="ADAL" clId="{D582DC6F-7F34-4116-83FD-32FB63A5A296}" dt="2022-01-24T09:44:31.910" v="741" actId="1076"/>
          <ac:spMkLst>
            <pc:docMk/>
            <pc:sldMk cId="2454882440" sldId="257"/>
            <ac:spMk id="1038" creationId="{7649D5CE-A5C9-42AF-AFED-9E39EF54CFC9}"/>
          </ac:spMkLst>
        </pc:spChg>
        <pc:spChg chg="add mod">
          <ac:chgData name="Anand Marwaha" userId="22b76eef-1ad1-4b32-913b-0f4675101c5a" providerId="ADAL" clId="{D582DC6F-7F34-4116-83FD-32FB63A5A296}" dt="2022-01-24T09:45:17.639" v="753" actId="14100"/>
          <ac:spMkLst>
            <pc:docMk/>
            <pc:sldMk cId="2454882440" sldId="257"/>
            <ac:spMk id="1039" creationId="{17FF1F9B-03E6-4937-A25D-3EA7D09ABEDE}"/>
          </ac:spMkLst>
        </pc:spChg>
        <pc:spChg chg="add del mod">
          <ac:chgData name="Anand Marwaha" userId="22b76eef-1ad1-4b32-913b-0f4675101c5a" providerId="ADAL" clId="{D582DC6F-7F34-4116-83FD-32FB63A5A296}" dt="2022-01-24T09:49:18.061" v="792"/>
          <ac:spMkLst>
            <pc:docMk/>
            <pc:sldMk cId="2454882440" sldId="257"/>
            <ac:spMk id="1040" creationId="{F66C2019-6AB4-43E9-B936-0AA0A6E93B2C}"/>
          </ac:spMkLst>
        </pc:spChg>
        <pc:grpChg chg="add del mod">
          <ac:chgData name="Anand Marwaha" userId="22b76eef-1ad1-4b32-913b-0f4675101c5a" providerId="ADAL" clId="{D582DC6F-7F34-4116-83FD-32FB63A5A296}" dt="2022-01-24T09:48:17.856" v="777"/>
          <ac:grpSpMkLst>
            <pc:docMk/>
            <pc:sldMk cId="2454882440" sldId="257"/>
            <ac:grpSpMk id="230" creationId="{64F6A549-ED1E-4FD7-9CD2-0EF2238C0BCD}"/>
          </ac:grpSpMkLst>
        </pc:grpChg>
        <pc:grpChg chg="add mod">
          <ac:chgData name="Anand Marwaha" userId="22b76eef-1ad1-4b32-913b-0f4675101c5a" providerId="ADAL" clId="{D582DC6F-7F34-4116-83FD-32FB63A5A296}" dt="2022-01-24T09:49:25.072" v="794" actId="1076"/>
          <ac:grpSpMkLst>
            <pc:docMk/>
            <pc:sldMk cId="2454882440" sldId="257"/>
            <ac:grpSpMk id="233" creationId="{84A78A1B-58E7-4FBD-AE3D-08ABEA319BE7}"/>
          </ac:grpSpMkLst>
        </pc:grpChg>
        <pc:grpChg chg="add mod">
          <ac:chgData name="Anand Marwaha" userId="22b76eef-1ad1-4b32-913b-0f4675101c5a" providerId="ADAL" clId="{D582DC6F-7F34-4116-83FD-32FB63A5A296}" dt="2022-01-24T09:49:23.079" v="793" actId="1076"/>
          <ac:grpSpMkLst>
            <pc:docMk/>
            <pc:sldMk cId="2454882440" sldId="257"/>
            <ac:grpSpMk id="236" creationId="{6DDA1E03-E5F3-4C23-AF13-1D4407B853DB}"/>
          </ac:grpSpMkLst>
        </pc:grpChg>
        <pc:picChg chg="mod">
          <ac:chgData name="Anand Marwaha" userId="22b76eef-1ad1-4b32-913b-0f4675101c5a" providerId="ADAL" clId="{D582DC6F-7F34-4116-83FD-32FB63A5A296}" dt="2022-01-21T15:19:37.241" v="42" actId="1076"/>
          <ac:picMkLst>
            <pc:docMk/>
            <pc:sldMk cId="2454882440" sldId="257"/>
            <ac:picMk id="11" creationId="{D72548A9-7A69-419B-83DD-25FB8FBF3657}"/>
          </ac:picMkLst>
        </pc:picChg>
        <pc:picChg chg="add mod">
          <ac:chgData name="Anand Marwaha" userId="22b76eef-1ad1-4b32-913b-0f4675101c5a" providerId="ADAL" clId="{D582DC6F-7F34-4116-83FD-32FB63A5A296}" dt="2022-01-24T09:54:42.833" v="821" actId="1076"/>
          <ac:picMkLst>
            <pc:docMk/>
            <pc:sldMk cId="2454882440" sldId="257"/>
            <ac:picMk id="219" creationId="{1BD7FF58-2499-4D4E-9C29-68B94195F622}"/>
          </ac:picMkLst>
        </pc:picChg>
        <pc:picChg chg="add mod">
          <ac:chgData name="Anand Marwaha" userId="22b76eef-1ad1-4b32-913b-0f4675101c5a" providerId="ADAL" clId="{D582DC6F-7F34-4116-83FD-32FB63A5A296}" dt="2022-01-24T09:45:53.431" v="757" actId="1076"/>
          <ac:picMkLst>
            <pc:docMk/>
            <pc:sldMk cId="2454882440" sldId="257"/>
            <ac:picMk id="223" creationId="{D6C16D41-28A8-4CD4-A5A4-04DDDCEF2372}"/>
          </ac:picMkLst>
        </pc:picChg>
        <pc:picChg chg="add mod">
          <ac:chgData name="Anand Marwaha" userId="22b76eef-1ad1-4b32-913b-0f4675101c5a" providerId="ADAL" clId="{D582DC6F-7F34-4116-83FD-32FB63A5A296}" dt="2022-01-24T09:51:06.864" v="806" actId="1076"/>
          <ac:picMkLst>
            <pc:docMk/>
            <pc:sldMk cId="2454882440" sldId="257"/>
            <ac:picMk id="224" creationId="{C6F15E7F-7D46-4901-A94C-7D0205C72E48}"/>
          </ac:picMkLst>
        </pc:picChg>
        <pc:picChg chg="add mod">
          <ac:chgData name="Anand Marwaha" userId="22b76eef-1ad1-4b32-913b-0f4675101c5a" providerId="ADAL" clId="{D582DC6F-7F34-4116-83FD-32FB63A5A296}" dt="2022-01-24T09:46:30.047" v="761" actId="1076"/>
          <ac:picMkLst>
            <pc:docMk/>
            <pc:sldMk cId="2454882440" sldId="257"/>
            <ac:picMk id="225" creationId="{881EE1C2-6695-40BC-8D44-2038C82DF186}"/>
          </ac:picMkLst>
        </pc:picChg>
        <pc:picChg chg="add mod">
          <ac:chgData name="Anand Marwaha" userId="22b76eef-1ad1-4b32-913b-0f4675101c5a" providerId="ADAL" clId="{D582DC6F-7F34-4116-83FD-32FB63A5A296}" dt="2022-01-24T09:46:45.063" v="764" actId="1076"/>
          <ac:picMkLst>
            <pc:docMk/>
            <pc:sldMk cId="2454882440" sldId="257"/>
            <ac:picMk id="226" creationId="{1E04AB3D-DF84-441E-B31C-1EC19F5D175F}"/>
          </ac:picMkLst>
        </pc:picChg>
        <pc:picChg chg="add mod">
          <ac:chgData name="Anand Marwaha" userId="22b76eef-1ad1-4b32-913b-0f4675101c5a" providerId="ADAL" clId="{D582DC6F-7F34-4116-83FD-32FB63A5A296}" dt="2022-01-24T09:47:04.943" v="767" actId="1076"/>
          <ac:picMkLst>
            <pc:docMk/>
            <pc:sldMk cId="2454882440" sldId="257"/>
            <ac:picMk id="227" creationId="{2B4F2D5E-A320-43A6-9C58-ED067CE67200}"/>
          </ac:picMkLst>
        </pc:picChg>
        <pc:picChg chg="add mod">
          <ac:chgData name="Anand Marwaha" userId="22b76eef-1ad1-4b32-913b-0f4675101c5a" providerId="ADAL" clId="{D582DC6F-7F34-4116-83FD-32FB63A5A296}" dt="2022-01-24T09:47:23.040" v="769" actId="1076"/>
          <ac:picMkLst>
            <pc:docMk/>
            <pc:sldMk cId="2454882440" sldId="257"/>
            <ac:picMk id="228" creationId="{44A959A1-0B85-4E20-B2D5-858D547864C9}"/>
          </ac:picMkLst>
        </pc:picChg>
        <pc:picChg chg="add mod">
          <ac:chgData name="Anand Marwaha" userId="22b76eef-1ad1-4b32-913b-0f4675101c5a" providerId="ADAL" clId="{D582DC6F-7F34-4116-83FD-32FB63A5A296}" dt="2022-01-24T09:47:41.856" v="771" actId="1076"/>
          <ac:picMkLst>
            <pc:docMk/>
            <pc:sldMk cId="2454882440" sldId="257"/>
            <ac:picMk id="229" creationId="{30CA5C20-2E1B-4420-9666-DA95783BFA64}"/>
          </ac:picMkLst>
        </pc:picChg>
        <pc:picChg chg="mod topLvl">
          <ac:chgData name="Anand Marwaha" userId="22b76eef-1ad1-4b32-913b-0f4675101c5a" providerId="ADAL" clId="{D582DC6F-7F34-4116-83FD-32FB63A5A296}" dt="2022-01-24T09:48:16.639" v="775" actId="478"/>
          <ac:picMkLst>
            <pc:docMk/>
            <pc:sldMk cId="2454882440" sldId="257"/>
            <ac:picMk id="231" creationId="{ED383DC9-F09D-4652-8B47-7559A4FCA88D}"/>
          </ac:picMkLst>
        </pc:picChg>
        <pc:picChg chg="add del mod topLvl">
          <ac:chgData name="Anand Marwaha" userId="22b76eef-1ad1-4b32-913b-0f4675101c5a" providerId="ADAL" clId="{D582DC6F-7F34-4116-83FD-32FB63A5A296}" dt="2022-01-24T09:48:16.639" v="775" actId="478"/>
          <ac:picMkLst>
            <pc:docMk/>
            <pc:sldMk cId="2454882440" sldId="257"/>
            <ac:picMk id="232" creationId="{DE31A7D7-BB59-4E5E-85B1-C5FD3A93016B}"/>
          </ac:picMkLst>
        </pc:picChg>
        <pc:picChg chg="add mod">
          <ac:chgData name="Anand Marwaha" userId="22b76eef-1ad1-4b32-913b-0f4675101c5a" providerId="ADAL" clId="{D582DC6F-7F34-4116-83FD-32FB63A5A296}" dt="2022-01-24T09:49:47.775" v="797" actId="1076"/>
          <ac:picMkLst>
            <pc:docMk/>
            <pc:sldMk cId="2454882440" sldId="257"/>
            <ac:picMk id="240" creationId="{72634021-827A-4169-B53B-AAA0377A4672}"/>
          </ac:picMkLst>
        </pc:picChg>
        <pc:picChg chg="add mod">
          <ac:chgData name="Anand Marwaha" userId="22b76eef-1ad1-4b32-913b-0f4675101c5a" providerId="ADAL" clId="{D582DC6F-7F34-4116-83FD-32FB63A5A296}" dt="2022-01-24T09:50:13.552" v="799" actId="1076"/>
          <ac:picMkLst>
            <pc:docMk/>
            <pc:sldMk cId="2454882440" sldId="257"/>
            <ac:picMk id="241" creationId="{A82942FD-0C11-4938-99FA-52005E4ECA6B}"/>
          </ac:picMkLst>
        </pc:picChg>
        <pc:picChg chg="add mod">
          <ac:chgData name="Anand Marwaha" userId="22b76eef-1ad1-4b32-913b-0f4675101c5a" providerId="ADAL" clId="{D582DC6F-7F34-4116-83FD-32FB63A5A296}" dt="2022-01-24T09:50:24.431" v="801" actId="1076"/>
          <ac:picMkLst>
            <pc:docMk/>
            <pc:sldMk cId="2454882440" sldId="257"/>
            <ac:picMk id="242" creationId="{28E6D373-9745-432D-B7F9-0CC630941CB5}"/>
          </ac:picMkLst>
        </pc:picChg>
        <pc:picChg chg="add mod">
          <ac:chgData name="Anand Marwaha" userId="22b76eef-1ad1-4b32-913b-0f4675101c5a" providerId="ADAL" clId="{D582DC6F-7F34-4116-83FD-32FB63A5A296}" dt="2022-01-24T09:50:59.120" v="804" actId="1076"/>
          <ac:picMkLst>
            <pc:docMk/>
            <pc:sldMk cId="2454882440" sldId="257"/>
            <ac:picMk id="243" creationId="{A2C6C119-7F4E-488B-92A9-2D29C273C391}"/>
          </ac:picMkLst>
        </pc:picChg>
        <pc:picChg chg="add mod">
          <ac:chgData name="Anand Marwaha" userId="22b76eef-1ad1-4b32-913b-0f4675101c5a" providerId="ADAL" clId="{D582DC6F-7F34-4116-83FD-32FB63A5A296}" dt="2022-01-24T09:51:45.584" v="810" actId="1076"/>
          <ac:picMkLst>
            <pc:docMk/>
            <pc:sldMk cId="2454882440" sldId="257"/>
            <ac:picMk id="245" creationId="{84EF6D27-667B-4F90-B32E-7D0ED9870E48}"/>
          </ac:picMkLst>
        </pc:picChg>
        <pc:picChg chg="add mod">
          <ac:chgData name="Anand Marwaha" userId="22b76eef-1ad1-4b32-913b-0f4675101c5a" providerId="ADAL" clId="{D582DC6F-7F34-4116-83FD-32FB63A5A296}" dt="2022-01-24T09:51:56.456" v="812" actId="1076"/>
          <ac:picMkLst>
            <pc:docMk/>
            <pc:sldMk cId="2454882440" sldId="257"/>
            <ac:picMk id="246" creationId="{C7F05376-B59C-4E51-9414-2FF32F7555D1}"/>
          </ac:picMkLst>
        </pc:picChg>
        <pc:picChg chg="add mod">
          <ac:chgData name="Anand Marwaha" userId="22b76eef-1ad1-4b32-913b-0f4675101c5a" providerId="ADAL" clId="{D582DC6F-7F34-4116-83FD-32FB63A5A296}" dt="2022-01-24T09:53:26.337" v="817" actId="1076"/>
          <ac:picMkLst>
            <pc:docMk/>
            <pc:sldMk cId="2454882440" sldId="257"/>
            <ac:picMk id="247" creationId="{F5BA6EEB-A658-4C41-A60D-C892841DD6B3}"/>
          </ac:picMkLst>
        </pc:picChg>
        <pc:picChg chg="add mod">
          <ac:chgData name="Anand Marwaha" userId="22b76eef-1ad1-4b32-913b-0f4675101c5a" providerId="ADAL" clId="{D582DC6F-7F34-4116-83FD-32FB63A5A296}" dt="2022-01-21T15:19:14.397" v="37" actId="1076"/>
          <ac:picMkLst>
            <pc:docMk/>
            <pc:sldMk cId="2454882440" sldId="257"/>
            <ac:picMk id="1026" creationId="{D792C015-35DE-43D3-AC9C-584CE5BB90D9}"/>
          </ac:picMkLst>
        </pc:picChg>
        <pc:picChg chg="add del">
          <ac:chgData name="Anand Marwaha" userId="22b76eef-1ad1-4b32-913b-0f4675101c5a" providerId="ADAL" clId="{D582DC6F-7F34-4116-83FD-32FB63A5A296}" dt="2022-01-21T15:19:03.681" v="34"/>
          <ac:picMkLst>
            <pc:docMk/>
            <pc:sldMk cId="2454882440" sldId="257"/>
            <ac:picMk id="1028" creationId="{5C3BA220-DA25-46CF-B409-A36B009AED67}"/>
          </ac:picMkLst>
        </pc:picChg>
        <pc:cxnChg chg="del">
          <ac:chgData name="Anand Marwaha" userId="22b76eef-1ad1-4b32-913b-0f4675101c5a" providerId="ADAL" clId="{D582DC6F-7F34-4116-83FD-32FB63A5A296}" dt="2022-01-24T09:52:57.737" v="813" actId="478"/>
          <ac:cxnSpMkLst>
            <pc:docMk/>
            <pc:sldMk cId="2454882440" sldId="257"/>
            <ac:cxnSpMk id="116" creationId="{D1DD35F5-491E-489A-941E-F7104A914B28}"/>
          </ac:cxnSpMkLst>
        </pc:cxnChg>
        <pc:cxnChg chg="mod">
          <ac:chgData name="Anand Marwaha" userId="22b76eef-1ad1-4b32-913b-0f4675101c5a" providerId="ADAL" clId="{D582DC6F-7F34-4116-83FD-32FB63A5A296}" dt="2022-01-24T09:53:02.008" v="815" actId="1076"/>
          <ac:cxnSpMkLst>
            <pc:docMk/>
            <pc:sldMk cId="2454882440" sldId="257"/>
            <ac:cxnSpMk id="118" creationId="{902DD8C0-5B9D-4F89-8105-B9B129CD6F18}"/>
          </ac:cxnSpMkLst>
        </pc:cxnChg>
        <pc:cxnChg chg="add del mod">
          <ac:chgData name="Anand Marwaha" userId="22b76eef-1ad1-4b32-913b-0f4675101c5a" providerId="ADAL" clId="{D582DC6F-7F34-4116-83FD-32FB63A5A296}" dt="2022-01-24T09:19:40.122" v="175" actId="478"/>
          <ac:cxnSpMkLst>
            <pc:docMk/>
            <pc:sldMk cId="2454882440" sldId="257"/>
            <ac:cxnSpMk id="130" creationId="{E3E3F2A4-E4A5-4088-840E-9D4DD3E227A6}"/>
          </ac:cxnSpMkLst>
        </pc:cxnChg>
        <pc:cxnChg chg="add del mod">
          <ac:chgData name="Anand Marwaha" userId="22b76eef-1ad1-4b32-913b-0f4675101c5a" providerId="ADAL" clId="{D582DC6F-7F34-4116-83FD-32FB63A5A296}" dt="2022-01-24T09:19:33.898" v="171" actId="478"/>
          <ac:cxnSpMkLst>
            <pc:docMk/>
            <pc:sldMk cId="2454882440" sldId="257"/>
            <ac:cxnSpMk id="131" creationId="{C881D701-A398-46F3-BB25-63138553C8CC}"/>
          </ac:cxnSpMkLst>
        </pc:cxnChg>
        <pc:cxnChg chg="add mod">
          <ac:chgData name="Anand Marwaha" userId="22b76eef-1ad1-4b32-913b-0f4675101c5a" providerId="ADAL" clId="{D582DC6F-7F34-4116-83FD-32FB63A5A296}" dt="2022-01-24T09:17:05.793" v="93" actId="1076"/>
          <ac:cxnSpMkLst>
            <pc:docMk/>
            <pc:sldMk cId="2454882440" sldId="257"/>
            <ac:cxnSpMk id="138" creationId="{71417C06-94F6-4912-8609-31AD129433FE}"/>
          </ac:cxnSpMkLst>
        </pc:cxnChg>
        <pc:cxnChg chg="add mod">
          <ac:chgData name="Anand Marwaha" userId="22b76eef-1ad1-4b32-913b-0f4675101c5a" providerId="ADAL" clId="{D582DC6F-7F34-4116-83FD-32FB63A5A296}" dt="2022-01-24T09:23:29.225" v="295" actId="1076"/>
          <ac:cxnSpMkLst>
            <pc:docMk/>
            <pc:sldMk cId="2454882440" sldId="257"/>
            <ac:cxnSpMk id="139" creationId="{D7B36A9A-C3E1-473C-9D61-F65136757FED}"/>
          </ac:cxnSpMkLst>
        </pc:cxnChg>
        <pc:cxnChg chg="add mod">
          <ac:chgData name="Anand Marwaha" userId="22b76eef-1ad1-4b32-913b-0f4675101c5a" providerId="ADAL" clId="{D582DC6F-7F34-4116-83FD-32FB63A5A296}" dt="2022-01-24T09:23:34.030" v="297" actId="1076"/>
          <ac:cxnSpMkLst>
            <pc:docMk/>
            <pc:sldMk cId="2454882440" sldId="257"/>
            <ac:cxnSpMk id="140" creationId="{D45969BD-BFD9-4215-B7C0-7B109B00790D}"/>
          </ac:cxnSpMkLst>
        </pc:cxnChg>
        <pc:cxnChg chg="add mod">
          <ac:chgData name="Anand Marwaha" userId="22b76eef-1ad1-4b32-913b-0f4675101c5a" providerId="ADAL" clId="{D582DC6F-7F34-4116-83FD-32FB63A5A296}" dt="2022-01-24T09:23:36.014" v="298" actId="1076"/>
          <ac:cxnSpMkLst>
            <pc:docMk/>
            <pc:sldMk cId="2454882440" sldId="257"/>
            <ac:cxnSpMk id="141" creationId="{686D184B-D142-4F29-83AE-9A492FC6BADB}"/>
          </ac:cxnSpMkLst>
        </pc:cxnChg>
        <pc:cxnChg chg="add mod">
          <ac:chgData name="Anand Marwaha" userId="22b76eef-1ad1-4b32-913b-0f4675101c5a" providerId="ADAL" clId="{D582DC6F-7F34-4116-83FD-32FB63A5A296}" dt="2022-01-24T09:23:42.353" v="301" actId="1076"/>
          <ac:cxnSpMkLst>
            <pc:docMk/>
            <pc:sldMk cId="2454882440" sldId="257"/>
            <ac:cxnSpMk id="145" creationId="{C3703A69-EDAB-4E9B-8AC4-07C2BCD8E257}"/>
          </ac:cxnSpMkLst>
        </pc:cxnChg>
        <pc:cxnChg chg="add mod">
          <ac:chgData name="Anand Marwaha" userId="22b76eef-1ad1-4b32-913b-0f4675101c5a" providerId="ADAL" clId="{D582DC6F-7F34-4116-83FD-32FB63A5A296}" dt="2022-01-24T09:19:35.350" v="172" actId="1076"/>
          <ac:cxnSpMkLst>
            <pc:docMk/>
            <pc:sldMk cId="2454882440" sldId="257"/>
            <ac:cxnSpMk id="150" creationId="{DD69AB3B-31B1-40BC-9FEF-DB2A342C4313}"/>
          </ac:cxnSpMkLst>
        </pc:cxnChg>
        <pc:cxnChg chg="add mod">
          <ac:chgData name="Anand Marwaha" userId="22b76eef-1ad1-4b32-913b-0f4675101c5a" providerId="ADAL" clId="{D582DC6F-7F34-4116-83FD-32FB63A5A296}" dt="2022-01-24T09:19:43.752" v="177" actId="1076"/>
          <ac:cxnSpMkLst>
            <pc:docMk/>
            <pc:sldMk cId="2454882440" sldId="257"/>
            <ac:cxnSpMk id="151" creationId="{B58ED7A1-F814-4B15-A8CC-9AC44ECA98B3}"/>
          </ac:cxnSpMkLst>
        </pc:cxnChg>
        <pc:cxnChg chg="add mod">
          <ac:chgData name="Anand Marwaha" userId="22b76eef-1ad1-4b32-913b-0f4675101c5a" providerId="ADAL" clId="{D582DC6F-7F34-4116-83FD-32FB63A5A296}" dt="2022-01-24T09:23:52.348" v="304" actId="1076"/>
          <ac:cxnSpMkLst>
            <pc:docMk/>
            <pc:sldMk cId="2454882440" sldId="257"/>
            <ac:cxnSpMk id="152" creationId="{5D4F41EF-05F7-4A31-BD5B-A5D4B285CD7C}"/>
          </ac:cxnSpMkLst>
        </pc:cxnChg>
        <pc:cxnChg chg="add mod">
          <ac:chgData name="Anand Marwaha" userId="22b76eef-1ad1-4b32-913b-0f4675101c5a" providerId="ADAL" clId="{D582DC6F-7F34-4116-83FD-32FB63A5A296}" dt="2022-01-24T09:25:05.505" v="328" actId="1076"/>
          <ac:cxnSpMkLst>
            <pc:docMk/>
            <pc:sldMk cId="2454882440" sldId="257"/>
            <ac:cxnSpMk id="153" creationId="{41864828-7657-4F30-8048-B4E69D6B14B3}"/>
          </ac:cxnSpMkLst>
        </pc:cxnChg>
        <pc:cxnChg chg="add mod">
          <ac:chgData name="Anand Marwaha" userId="22b76eef-1ad1-4b32-913b-0f4675101c5a" providerId="ADAL" clId="{D582DC6F-7F34-4116-83FD-32FB63A5A296}" dt="2022-01-24T09:25:13.667" v="332" actId="14100"/>
          <ac:cxnSpMkLst>
            <pc:docMk/>
            <pc:sldMk cId="2454882440" sldId="257"/>
            <ac:cxnSpMk id="154" creationId="{630B934A-273F-4A1C-8388-B1E5A39A2219}"/>
          </ac:cxnSpMkLst>
        </pc:cxnChg>
        <pc:cxnChg chg="add mod">
          <ac:chgData name="Anand Marwaha" userId="22b76eef-1ad1-4b32-913b-0f4675101c5a" providerId="ADAL" clId="{D582DC6F-7F34-4116-83FD-32FB63A5A296}" dt="2022-01-24T09:27:10.913" v="389" actId="1076"/>
          <ac:cxnSpMkLst>
            <pc:docMk/>
            <pc:sldMk cId="2454882440" sldId="257"/>
            <ac:cxnSpMk id="155" creationId="{744AF051-9A94-427F-A911-9CE90AE59BF2}"/>
          </ac:cxnSpMkLst>
        </pc:cxnChg>
        <pc:cxnChg chg="add del mod">
          <ac:chgData name="Anand Marwaha" userId="22b76eef-1ad1-4b32-913b-0f4675101c5a" providerId="ADAL" clId="{D582DC6F-7F34-4116-83FD-32FB63A5A296}" dt="2022-01-24T09:25:37.721" v="343" actId="478"/>
          <ac:cxnSpMkLst>
            <pc:docMk/>
            <pc:sldMk cId="2454882440" sldId="257"/>
            <ac:cxnSpMk id="156" creationId="{BAA5DD80-366D-40EE-A0C2-3D85CAF1F7F2}"/>
          </ac:cxnSpMkLst>
        </pc:cxnChg>
        <pc:cxnChg chg="add del mod">
          <ac:chgData name="Anand Marwaha" userId="22b76eef-1ad1-4b32-913b-0f4675101c5a" providerId="ADAL" clId="{D582DC6F-7F34-4116-83FD-32FB63A5A296}" dt="2022-01-24T09:25:36.216" v="342" actId="478"/>
          <ac:cxnSpMkLst>
            <pc:docMk/>
            <pc:sldMk cId="2454882440" sldId="257"/>
            <ac:cxnSpMk id="157" creationId="{25CF2A60-5349-4BEA-BB60-B61DFEB6EDBE}"/>
          </ac:cxnSpMkLst>
        </pc:cxnChg>
        <pc:cxnChg chg="add mod">
          <ac:chgData name="Anand Marwaha" userId="22b76eef-1ad1-4b32-913b-0f4675101c5a" providerId="ADAL" clId="{D582DC6F-7F34-4116-83FD-32FB63A5A296}" dt="2022-01-24T09:25:50.685" v="346" actId="1076"/>
          <ac:cxnSpMkLst>
            <pc:docMk/>
            <pc:sldMk cId="2454882440" sldId="257"/>
            <ac:cxnSpMk id="163" creationId="{2B578FA7-0069-496D-A023-FC9D832B1F07}"/>
          </ac:cxnSpMkLst>
        </pc:cxnChg>
        <pc:cxnChg chg="add mod">
          <ac:chgData name="Anand Marwaha" userId="22b76eef-1ad1-4b32-913b-0f4675101c5a" providerId="ADAL" clId="{D582DC6F-7F34-4116-83FD-32FB63A5A296}" dt="2022-01-24T09:26:01.386" v="349" actId="1076"/>
          <ac:cxnSpMkLst>
            <pc:docMk/>
            <pc:sldMk cId="2454882440" sldId="257"/>
            <ac:cxnSpMk id="164" creationId="{41EED311-86D5-4FE5-8AB2-E8732185C4EF}"/>
          </ac:cxnSpMkLst>
        </pc:cxnChg>
        <pc:cxnChg chg="add mod">
          <ac:chgData name="Anand Marwaha" userId="22b76eef-1ad1-4b32-913b-0f4675101c5a" providerId="ADAL" clId="{D582DC6F-7F34-4116-83FD-32FB63A5A296}" dt="2022-01-24T09:26:38.790" v="371" actId="14100"/>
          <ac:cxnSpMkLst>
            <pc:docMk/>
            <pc:sldMk cId="2454882440" sldId="257"/>
            <ac:cxnSpMk id="166" creationId="{52EBEF91-CA84-4C1E-841F-E1FDCE70F95B}"/>
          </ac:cxnSpMkLst>
        </pc:cxnChg>
        <pc:cxnChg chg="add mod">
          <ac:chgData name="Anand Marwaha" userId="22b76eef-1ad1-4b32-913b-0f4675101c5a" providerId="ADAL" clId="{D582DC6F-7F34-4116-83FD-32FB63A5A296}" dt="2022-01-24T09:27:06.664" v="388" actId="1076"/>
          <ac:cxnSpMkLst>
            <pc:docMk/>
            <pc:sldMk cId="2454882440" sldId="257"/>
            <ac:cxnSpMk id="169" creationId="{7FFDD846-A9AD-4D42-8603-336861EA1ABD}"/>
          </ac:cxnSpMkLst>
        </pc:cxnChg>
        <pc:cxnChg chg="add mod">
          <ac:chgData name="Anand Marwaha" userId="22b76eef-1ad1-4b32-913b-0f4675101c5a" providerId="ADAL" clId="{D582DC6F-7F34-4116-83FD-32FB63A5A296}" dt="2022-01-24T09:27:21.717" v="392" actId="1076"/>
          <ac:cxnSpMkLst>
            <pc:docMk/>
            <pc:sldMk cId="2454882440" sldId="257"/>
            <ac:cxnSpMk id="170" creationId="{451D9DEF-00E0-4C12-BF92-72D77D7511A2}"/>
          </ac:cxnSpMkLst>
        </pc:cxnChg>
        <pc:cxnChg chg="add mod">
          <ac:chgData name="Anand Marwaha" userId="22b76eef-1ad1-4b32-913b-0f4675101c5a" providerId="ADAL" clId="{D582DC6F-7F34-4116-83FD-32FB63A5A296}" dt="2022-01-24T09:28:35.880" v="425" actId="1076"/>
          <ac:cxnSpMkLst>
            <pc:docMk/>
            <pc:sldMk cId="2454882440" sldId="257"/>
            <ac:cxnSpMk id="173" creationId="{F5CCB421-1892-46B8-9251-6A83D88E4DA6}"/>
          </ac:cxnSpMkLst>
        </pc:cxnChg>
        <pc:cxnChg chg="add mod">
          <ac:chgData name="Anand Marwaha" userId="22b76eef-1ad1-4b32-913b-0f4675101c5a" providerId="ADAL" clId="{D582DC6F-7F34-4116-83FD-32FB63A5A296}" dt="2022-01-24T09:28:42.954" v="427" actId="1076"/>
          <ac:cxnSpMkLst>
            <pc:docMk/>
            <pc:sldMk cId="2454882440" sldId="257"/>
            <ac:cxnSpMk id="174" creationId="{E9CDBE5C-7D91-4CAD-93DF-0BA1CBA34A8C}"/>
          </ac:cxnSpMkLst>
        </pc:cxnChg>
        <pc:cxnChg chg="add mod">
          <ac:chgData name="Anand Marwaha" userId="22b76eef-1ad1-4b32-913b-0f4675101c5a" providerId="ADAL" clId="{D582DC6F-7F34-4116-83FD-32FB63A5A296}" dt="2022-01-24T09:29:08.140" v="432" actId="1076"/>
          <ac:cxnSpMkLst>
            <pc:docMk/>
            <pc:sldMk cId="2454882440" sldId="257"/>
            <ac:cxnSpMk id="176" creationId="{D54B7511-93B8-4925-8867-25CFAC5EA5DB}"/>
          </ac:cxnSpMkLst>
        </pc:cxnChg>
        <pc:cxnChg chg="add mod">
          <ac:chgData name="Anand Marwaha" userId="22b76eef-1ad1-4b32-913b-0f4675101c5a" providerId="ADAL" clId="{D582DC6F-7F34-4116-83FD-32FB63A5A296}" dt="2022-01-24T09:30:09.198" v="457" actId="1076"/>
          <ac:cxnSpMkLst>
            <pc:docMk/>
            <pc:sldMk cId="2454882440" sldId="257"/>
            <ac:cxnSpMk id="179" creationId="{505EF430-2448-4F07-82BD-5478CD6E9DEA}"/>
          </ac:cxnSpMkLst>
        </pc:cxnChg>
        <pc:cxnChg chg="add mod">
          <ac:chgData name="Anand Marwaha" userId="22b76eef-1ad1-4b32-913b-0f4675101c5a" providerId="ADAL" clId="{D582DC6F-7F34-4116-83FD-32FB63A5A296}" dt="2022-01-24T09:30:42.263" v="465" actId="1076"/>
          <ac:cxnSpMkLst>
            <pc:docMk/>
            <pc:sldMk cId="2454882440" sldId="257"/>
            <ac:cxnSpMk id="180" creationId="{9202912E-D353-4EC5-BE35-EAA8839A9B1C}"/>
          </ac:cxnSpMkLst>
        </pc:cxnChg>
        <pc:cxnChg chg="add mod">
          <ac:chgData name="Anand Marwaha" userId="22b76eef-1ad1-4b32-913b-0f4675101c5a" providerId="ADAL" clId="{D582DC6F-7F34-4116-83FD-32FB63A5A296}" dt="2022-01-24T09:31:10.695" v="474" actId="1076"/>
          <ac:cxnSpMkLst>
            <pc:docMk/>
            <pc:sldMk cId="2454882440" sldId="257"/>
            <ac:cxnSpMk id="183" creationId="{9BA01CA2-1F85-467C-9EE8-961700B5AEAC}"/>
          </ac:cxnSpMkLst>
        </pc:cxnChg>
        <pc:cxnChg chg="add mod">
          <ac:chgData name="Anand Marwaha" userId="22b76eef-1ad1-4b32-913b-0f4675101c5a" providerId="ADAL" clId="{D582DC6F-7F34-4116-83FD-32FB63A5A296}" dt="2022-01-24T09:31:50.557" v="493" actId="1076"/>
          <ac:cxnSpMkLst>
            <pc:docMk/>
            <pc:sldMk cId="2454882440" sldId="257"/>
            <ac:cxnSpMk id="186" creationId="{FCC60D7A-8AF7-449D-AFCF-AEEF538C0972}"/>
          </ac:cxnSpMkLst>
        </pc:cxnChg>
        <pc:cxnChg chg="add mod">
          <ac:chgData name="Anand Marwaha" userId="22b76eef-1ad1-4b32-913b-0f4675101c5a" providerId="ADAL" clId="{D582DC6F-7F34-4116-83FD-32FB63A5A296}" dt="2022-01-24T09:32:18.125" v="509" actId="1076"/>
          <ac:cxnSpMkLst>
            <pc:docMk/>
            <pc:sldMk cId="2454882440" sldId="257"/>
            <ac:cxnSpMk id="188" creationId="{C2E245A3-9925-4081-A24C-11A64DF8238A}"/>
          </ac:cxnSpMkLst>
        </pc:cxnChg>
        <pc:cxnChg chg="add mod">
          <ac:chgData name="Anand Marwaha" userId="22b76eef-1ad1-4b32-913b-0f4675101c5a" providerId="ADAL" clId="{D582DC6F-7F34-4116-83FD-32FB63A5A296}" dt="2022-01-24T09:37:50.332" v="569" actId="1076"/>
          <ac:cxnSpMkLst>
            <pc:docMk/>
            <pc:sldMk cId="2454882440" sldId="257"/>
            <ac:cxnSpMk id="190" creationId="{E130C119-26E8-42FC-BE32-2A1F14000A02}"/>
          </ac:cxnSpMkLst>
        </pc:cxnChg>
        <pc:cxnChg chg="add mod">
          <ac:chgData name="Anand Marwaha" userId="22b76eef-1ad1-4b32-913b-0f4675101c5a" providerId="ADAL" clId="{D582DC6F-7F34-4116-83FD-32FB63A5A296}" dt="2022-01-24T09:36:22.387" v="538" actId="1076"/>
          <ac:cxnSpMkLst>
            <pc:docMk/>
            <pc:sldMk cId="2454882440" sldId="257"/>
            <ac:cxnSpMk id="192" creationId="{632FDCA5-12A4-4B83-92AB-D783DC3AB6A2}"/>
          </ac:cxnSpMkLst>
        </pc:cxnChg>
        <pc:cxnChg chg="add mod">
          <ac:chgData name="Anand Marwaha" userId="22b76eef-1ad1-4b32-913b-0f4675101c5a" providerId="ADAL" clId="{D582DC6F-7F34-4116-83FD-32FB63A5A296}" dt="2022-01-24T09:36:54.084" v="545" actId="1076"/>
          <ac:cxnSpMkLst>
            <pc:docMk/>
            <pc:sldMk cId="2454882440" sldId="257"/>
            <ac:cxnSpMk id="194" creationId="{0EEDDD84-DEA4-4CFD-9DF6-4A165FDB98C4}"/>
          </ac:cxnSpMkLst>
        </pc:cxnChg>
        <pc:cxnChg chg="add mod">
          <ac:chgData name="Anand Marwaha" userId="22b76eef-1ad1-4b32-913b-0f4675101c5a" providerId="ADAL" clId="{D582DC6F-7F34-4116-83FD-32FB63A5A296}" dt="2022-01-24T09:37:27.644" v="564" actId="1076"/>
          <ac:cxnSpMkLst>
            <pc:docMk/>
            <pc:sldMk cId="2454882440" sldId="257"/>
            <ac:cxnSpMk id="196" creationId="{8E20A484-278E-4BD1-BF15-A31CC3F4A61F}"/>
          </ac:cxnSpMkLst>
        </pc:cxnChg>
        <pc:cxnChg chg="add mod">
          <ac:chgData name="Anand Marwaha" userId="22b76eef-1ad1-4b32-913b-0f4675101c5a" providerId="ADAL" clId="{D582DC6F-7F34-4116-83FD-32FB63A5A296}" dt="2022-01-24T09:38:20.756" v="579" actId="1076"/>
          <ac:cxnSpMkLst>
            <pc:docMk/>
            <pc:sldMk cId="2454882440" sldId="257"/>
            <ac:cxnSpMk id="199" creationId="{85165569-DE27-4E50-9B1C-B8AC8AC839BD}"/>
          </ac:cxnSpMkLst>
        </pc:cxnChg>
        <pc:cxnChg chg="add mod">
          <ac:chgData name="Anand Marwaha" userId="22b76eef-1ad1-4b32-913b-0f4675101c5a" providerId="ADAL" clId="{D582DC6F-7F34-4116-83FD-32FB63A5A296}" dt="2022-01-24T09:38:46.748" v="586" actId="1076"/>
          <ac:cxnSpMkLst>
            <pc:docMk/>
            <pc:sldMk cId="2454882440" sldId="257"/>
            <ac:cxnSpMk id="201" creationId="{24008A70-40B6-46AB-A8C6-FB898A652DB0}"/>
          </ac:cxnSpMkLst>
        </pc:cxnChg>
        <pc:cxnChg chg="add mod">
          <ac:chgData name="Anand Marwaha" userId="22b76eef-1ad1-4b32-913b-0f4675101c5a" providerId="ADAL" clId="{D582DC6F-7F34-4116-83FD-32FB63A5A296}" dt="2022-01-24T09:39:22.667" v="597" actId="1076"/>
          <ac:cxnSpMkLst>
            <pc:docMk/>
            <pc:sldMk cId="2454882440" sldId="257"/>
            <ac:cxnSpMk id="204" creationId="{FE6A4E49-0960-4570-B8A3-D37D32D73A2E}"/>
          </ac:cxnSpMkLst>
        </pc:cxnChg>
        <pc:cxnChg chg="add mod">
          <ac:chgData name="Anand Marwaha" userId="22b76eef-1ad1-4b32-913b-0f4675101c5a" providerId="ADAL" clId="{D582DC6F-7F34-4116-83FD-32FB63A5A296}" dt="2022-01-24T09:40:15.661" v="623" actId="1076"/>
          <ac:cxnSpMkLst>
            <pc:docMk/>
            <pc:sldMk cId="2454882440" sldId="257"/>
            <ac:cxnSpMk id="206" creationId="{171E8352-3F51-4968-A795-75240748ECBF}"/>
          </ac:cxnSpMkLst>
        </pc:cxnChg>
        <pc:cxnChg chg="add mod">
          <ac:chgData name="Anand Marwaha" userId="22b76eef-1ad1-4b32-913b-0f4675101c5a" providerId="ADAL" clId="{D582DC6F-7F34-4116-83FD-32FB63A5A296}" dt="2022-01-24T09:41:04.524" v="644" actId="1076"/>
          <ac:cxnSpMkLst>
            <pc:docMk/>
            <pc:sldMk cId="2454882440" sldId="257"/>
            <ac:cxnSpMk id="208" creationId="{D293B203-91E3-4BFA-B24C-DFDEB6922857}"/>
          </ac:cxnSpMkLst>
        </pc:cxnChg>
        <pc:cxnChg chg="add mod">
          <ac:chgData name="Anand Marwaha" userId="22b76eef-1ad1-4b32-913b-0f4675101c5a" providerId="ADAL" clId="{D582DC6F-7F34-4116-83FD-32FB63A5A296}" dt="2022-01-24T09:41:27.901" v="660" actId="1076"/>
          <ac:cxnSpMkLst>
            <pc:docMk/>
            <pc:sldMk cId="2454882440" sldId="257"/>
            <ac:cxnSpMk id="210" creationId="{EE45E687-F6B7-4BDC-A63B-2EB33C8D51F5}"/>
          </ac:cxnSpMkLst>
        </pc:cxnChg>
        <pc:cxnChg chg="add mod">
          <ac:chgData name="Anand Marwaha" userId="22b76eef-1ad1-4b32-913b-0f4675101c5a" providerId="ADAL" clId="{D582DC6F-7F34-4116-83FD-32FB63A5A296}" dt="2022-01-24T09:42:08.509" v="681" actId="1076"/>
          <ac:cxnSpMkLst>
            <pc:docMk/>
            <pc:sldMk cId="2454882440" sldId="257"/>
            <ac:cxnSpMk id="212" creationId="{EF019F2A-AB2D-49C9-9B63-A4BDF58E0BA4}"/>
          </ac:cxnSpMkLst>
        </pc:cxnChg>
        <pc:cxnChg chg="add mod">
          <ac:chgData name="Anand Marwaha" userId="22b76eef-1ad1-4b32-913b-0f4675101c5a" providerId="ADAL" clId="{D582DC6F-7F34-4116-83FD-32FB63A5A296}" dt="2022-01-24T09:42:30.605" v="688" actId="1076"/>
          <ac:cxnSpMkLst>
            <pc:docMk/>
            <pc:sldMk cId="2454882440" sldId="257"/>
            <ac:cxnSpMk id="214" creationId="{204D848D-0B47-465C-96C5-5AEA1CF79033}"/>
          </ac:cxnSpMkLst>
        </pc:cxnChg>
        <pc:cxnChg chg="add mod">
          <ac:chgData name="Anand Marwaha" userId="22b76eef-1ad1-4b32-913b-0f4675101c5a" providerId="ADAL" clId="{D582DC6F-7F34-4116-83FD-32FB63A5A296}" dt="2022-01-24T09:43:19.469" v="709" actId="1076"/>
          <ac:cxnSpMkLst>
            <pc:docMk/>
            <pc:sldMk cId="2454882440" sldId="257"/>
            <ac:cxnSpMk id="216" creationId="{5464FD3B-2A6F-4034-9635-8237C28C6034}"/>
          </ac:cxnSpMkLst>
        </pc:cxnChg>
        <pc:cxnChg chg="add mod">
          <ac:chgData name="Anand Marwaha" userId="22b76eef-1ad1-4b32-913b-0f4675101c5a" providerId="ADAL" clId="{D582DC6F-7F34-4116-83FD-32FB63A5A296}" dt="2022-01-24T09:43:47.446" v="718" actId="1076"/>
          <ac:cxnSpMkLst>
            <pc:docMk/>
            <pc:sldMk cId="2454882440" sldId="257"/>
            <ac:cxnSpMk id="218" creationId="{1F748656-1F11-4D0A-AA9E-91D2B7961E06}"/>
          </ac:cxnSpMkLst>
        </pc:cxnChg>
        <pc:cxnChg chg="add mod">
          <ac:chgData name="Anand Marwaha" userId="22b76eef-1ad1-4b32-913b-0f4675101c5a" providerId="ADAL" clId="{D582DC6F-7F34-4116-83FD-32FB63A5A296}" dt="2022-01-24T09:44:38.543" v="743" actId="1076"/>
          <ac:cxnSpMkLst>
            <pc:docMk/>
            <pc:sldMk cId="2454882440" sldId="257"/>
            <ac:cxnSpMk id="220" creationId="{CEA7A6ED-460A-4A94-AE9B-E2BD0757D4C4}"/>
          </ac:cxnSpMkLst>
        </pc:cxnChg>
        <pc:cxnChg chg="add mod">
          <ac:chgData name="Anand Marwaha" userId="22b76eef-1ad1-4b32-913b-0f4675101c5a" providerId="ADAL" clId="{D582DC6F-7F34-4116-83FD-32FB63A5A296}" dt="2022-01-24T09:45:28.870" v="755" actId="1076"/>
          <ac:cxnSpMkLst>
            <pc:docMk/>
            <pc:sldMk cId="2454882440" sldId="257"/>
            <ac:cxnSpMk id="222" creationId="{31023A33-330C-46D0-B5DD-9FA5FD7658C9}"/>
          </ac:cxnSpMkLst>
        </pc:cxnChg>
      </pc:sldChg>
      <pc:sldChg chg="addSp delSp add del">
        <pc:chgData name="Anand Marwaha" userId="22b76eef-1ad1-4b32-913b-0f4675101c5a" providerId="ADAL" clId="{D582DC6F-7F34-4116-83FD-32FB63A5A296}" dt="2022-01-24T09:57:37.282" v="828" actId="2696"/>
        <pc:sldMkLst>
          <pc:docMk/>
          <pc:sldMk cId="267640837" sldId="258"/>
        </pc:sldMkLst>
        <pc:spChg chg="del">
          <ac:chgData name="Anand Marwaha" userId="22b76eef-1ad1-4b32-913b-0f4675101c5a" providerId="ADAL" clId="{D582DC6F-7F34-4116-83FD-32FB63A5A296}" dt="2022-01-24T09:56:54.736" v="824" actId="478"/>
          <ac:spMkLst>
            <pc:docMk/>
            <pc:sldMk cId="267640837" sldId="258"/>
            <ac:spMk id="2" creationId="{51213BAA-6191-4A28-8BC2-7A3FAF1BF5FF}"/>
          </ac:spMkLst>
        </pc:spChg>
        <pc:spChg chg="del">
          <ac:chgData name="Anand Marwaha" userId="22b76eef-1ad1-4b32-913b-0f4675101c5a" providerId="ADAL" clId="{D582DC6F-7F34-4116-83FD-32FB63A5A296}" dt="2022-01-24T09:56:56.008" v="825" actId="478"/>
          <ac:spMkLst>
            <pc:docMk/>
            <pc:sldMk cId="267640837" sldId="258"/>
            <ac:spMk id="3" creationId="{E19C6AC1-6C0B-4625-AE5E-3CC775CFE30A}"/>
          </ac:spMkLst>
        </pc:spChg>
        <pc:spChg chg="add">
          <ac:chgData name="Anand Marwaha" userId="22b76eef-1ad1-4b32-913b-0f4675101c5a" providerId="ADAL" clId="{D582DC6F-7F34-4116-83FD-32FB63A5A296}" dt="2022-01-24T09:56:51.868" v="823"/>
          <ac:spMkLst>
            <pc:docMk/>
            <pc:sldMk cId="267640837" sldId="258"/>
            <ac:spMk id="4" creationId="{CF0A250A-389E-4DC1-97CE-9543AE00F431}"/>
          </ac:spMkLst>
        </pc:spChg>
        <pc:spChg chg="add">
          <ac:chgData name="Anand Marwaha" userId="22b76eef-1ad1-4b32-913b-0f4675101c5a" providerId="ADAL" clId="{D582DC6F-7F34-4116-83FD-32FB63A5A296}" dt="2022-01-24T09:56:51.868" v="823"/>
          <ac:spMkLst>
            <pc:docMk/>
            <pc:sldMk cId="267640837" sldId="258"/>
            <ac:spMk id="5" creationId="{CDD97212-D14D-450C-BCEA-3C04E17DBB3B}"/>
          </ac:spMkLst>
        </pc:spChg>
        <pc:spChg chg="add">
          <ac:chgData name="Anand Marwaha" userId="22b76eef-1ad1-4b32-913b-0f4675101c5a" providerId="ADAL" clId="{D582DC6F-7F34-4116-83FD-32FB63A5A296}" dt="2022-01-24T09:56:51.868" v="823"/>
          <ac:spMkLst>
            <pc:docMk/>
            <pc:sldMk cId="267640837" sldId="258"/>
            <ac:spMk id="6" creationId="{B78E462F-F2F1-40AE-A68A-1549360F4462}"/>
          </ac:spMkLst>
        </pc:spChg>
        <pc:spChg chg="add">
          <ac:chgData name="Anand Marwaha" userId="22b76eef-1ad1-4b32-913b-0f4675101c5a" providerId="ADAL" clId="{D582DC6F-7F34-4116-83FD-32FB63A5A296}" dt="2022-01-24T09:56:51.868" v="823"/>
          <ac:spMkLst>
            <pc:docMk/>
            <pc:sldMk cId="267640837" sldId="258"/>
            <ac:spMk id="7" creationId="{E04E3E25-23E1-4CF4-B499-236D16869E06}"/>
          </ac:spMkLst>
        </pc:spChg>
        <pc:spChg chg="add">
          <ac:chgData name="Anand Marwaha" userId="22b76eef-1ad1-4b32-913b-0f4675101c5a" providerId="ADAL" clId="{D582DC6F-7F34-4116-83FD-32FB63A5A296}" dt="2022-01-24T09:56:51.868" v="823"/>
          <ac:spMkLst>
            <pc:docMk/>
            <pc:sldMk cId="267640837" sldId="258"/>
            <ac:spMk id="8" creationId="{9E055E50-8F79-4326-9BB2-2304A07774D4}"/>
          </ac:spMkLst>
        </pc:spChg>
        <pc:spChg chg="add">
          <ac:chgData name="Anand Marwaha" userId="22b76eef-1ad1-4b32-913b-0f4675101c5a" providerId="ADAL" clId="{D582DC6F-7F34-4116-83FD-32FB63A5A296}" dt="2022-01-24T09:56:51.868" v="823"/>
          <ac:spMkLst>
            <pc:docMk/>
            <pc:sldMk cId="267640837" sldId="258"/>
            <ac:spMk id="9" creationId="{60DCB57F-2196-4079-8582-AE06F7F62327}"/>
          </ac:spMkLst>
        </pc:spChg>
        <pc:spChg chg="add">
          <ac:chgData name="Anand Marwaha" userId="22b76eef-1ad1-4b32-913b-0f4675101c5a" providerId="ADAL" clId="{D582DC6F-7F34-4116-83FD-32FB63A5A296}" dt="2022-01-24T09:56:51.868" v="823"/>
          <ac:spMkLst>
            <pc:docMk/>
            <pc:sldMk cId="267640837" sldId="258"/>
            <ac:spMk id="10" creationId="{76F8CE07-408A-4D7F-96A2-1E8F07F1562D}"/>
          </ac:spMkLst>
        </pc:spChg>
        <pc:spChg chg="add">
          <ac:chgData name="Anand Marwaha" userId="22b76eef-1ad1-4b32-913b-0f4675101c5a" providerId="ADAL" clId="{D582DC6F-7F34-4116-83FD-32FB63A5A296}" dt="2022-01-24T09:56:51.868" v="823"/>
          <ac:spMkLst>
            <pc:docMk/>
            <pc:sldMk cId="267640837" sldId="258"/>
            <ac:spMk id="11" creationId="{85155BE9-F30A-4344-A8AF-51D81CFF591B}"/>
          </ac:spMkLst>
        </pc:spChg>
        <pc:spChg chg="add">
          <ac:chgData name="Anand Marwaha" userId="22b76eef-1ad1-4b32-913b-0f4675101c5a" providerId="ADAL" clId="{D582DC6F-7F34-4116-83FD-32FB63A5A296}" dt="2022-01-24T09:56:51.868" v="823"/>
          <ac:spMkLst>
            <pc:docMk/>
            <pc:sldMk cId="267640837" sldId="258"/>
            <ac:spMk id="12" creationId="{44052217-A8C5-4566-913D-023C92CA85DB}"/>
          </ac:spMkLst>
        </pc:spChg>
        <pc:spChg chg="add">
          <ac:chgData name="Anand Marwaha" userId="22b76eef-1ad1-4b32-913b-0f4675101c5a" providerId="ADAL" clId="{D582DC6F-7F34-4116-83FD-32FB63A5A296}" dt="2022-01-24T09:56:51.868" v="823"/>
          <ac:spMkLst>
            <pc:docMk/>
            <pc:sldMk cId="267640837" sldId="258"/>
            <ac:spMk id="13" creationId="{E7BFD5C8-19C7-4B4D-BCA3-8F62EA09A1DF}"/>
          </ac:spMkLst>
        </pc:spChg>
        <pc:spChg chg="add">
          <ac:chgData name="Anand Marwaha" userId="22b76eef-1ad1-4b32-913b-0f4675101c5a" providerId="ADAL" clId="{D582DC6F-7F34-4116-83FD-32FB63A5A296}" dt="2022-01-24T09:56:51.868" v="823"/>
          <ac:spMkLst>
            <pc:docMk/>
            <pc:sldMk cId="267640837" sldId="258"/>
            <ac:spMk id="14" creationId="{8D79E236-1140-46EA-ADE9-B9AEB56D8299}"/>
          </ac:spMkLst>
        </pc:spChg>
        <pc:spChg chg="add">
          <ac:chgData name="Anand Marwaha" userId="22b76eef-1ad1-4b32-913b-0f4675101c5a" providerId="ADAL" clId="{D582DC6F-7F34-4116-83FD-32FB63A5A296}" dt="2022-01-24T09:56:51.868" v="823"/>
          <ac:spMkLst>
            <pc:docMk/>
            <pc:sldMk cId="267640837" sldId="258"/>
            <ac:spMk id="15" creationId="{E498133B-D7BA-4887-AB96-A70F26747AB8}"/>
          </ac:spMkLst>
        </pc:spChg>
        <pc:spChg chg="add">
          <ac:chgData name="Anand Marwaha" userId="22b76eef-1ad1-4b32-913b-0f4675101c5a" providerId="ADAL" clId="{D582DC6F-7F34-4116-83FD-32FB63A5A296}" dt="2022-01-24T09:56:51.868" v="823"/>
          <ac:spMkLst>
            <pc:docMk/>
            <pc:sldMk cId="267640837" sldId="258"/>
            <ac:spMk id="16" creationId="{7E4CCB64-3C00-4AD3-AAEF-9F149B897C28}"/>
          </ac:spMkLst>
        </pc:spChg>
        <pc:spChg chg="add">
          <ac:chgData name="Anand Marwaha" userId="22b76eef-1ad1-4b32-913b-0f4675101c5a" providerId="ADAL" clId="{D582DC6F-7F34-4116-83FD-32FB63A5A296}" dt="2022-01-24T09:56:51.868" v="823"/>
          <ac:spMkLst>
            <pc:docMk/>
            <pc:sldMk cId="267640837" sldId="258"/>
            <ac:spMk id="17" creationId="{C546F3A3-0F00-47DF-BB26-8CF0ECC22BFD}"/>
          </ac:spMkLst>
        </pc:spChg>
        <pc:spChg chg="add">
          <ac:chgData name="Anand Marwaha" userId="22b76eef-1ad1-4b32-913b-0f4675101c5a" providerId="ADAL" clId="{D582DC6F-7F34-4116-83FD-32FB63A5A296}" dt="2022-01-24T09:56:51.868" v="823"/>
          <ac:spMkLst>
            <pc:docMk/>
            <pc:sldMk cId="267640837" sldId="258"/>
            <ac:spMk id="18" creationId="{EE1E9A31-3467-451D-BA71-32A82F4F97A5}"/>
          </ac:spMkLst>
        </pc:spChg>
        <pc:spChg chg="add">
          <ac:chgData name="Anand Marwaha" userId="22b76eef-1ad1-4b32-913b-0f4675101c5a" providerId="ADAL" clId="{D582DC6F-7F34-4116-83FD-32FB63A5A296}" dt="2022-01-24T09:56:51.868" v="823"/>
          <ac:spMkLst>
            <pc:docMk/>
            <pc:sldMk cId="267640837" sldId="258"/>
            <ac:spMk id="19" creationId="{4BBC71BB-4799-472D-88DD-3A19160A2667}"/>
          </ac:spMkLst>
        </pc:spChg>
        <pc:spChg chg="add del">
          <ac:chgData name="Anand Marwaha" userId="22b76eef-1ad1-4b32-913b-0f4675101c5a" providerId="ADAL" clId="{D582DC6F-7F34-4116-83FD-32FB63A5A296}" dt="2022-01-24T09:57:30.546" v="827"/>
          <ac:spMkLst>
            <pc:docMk/>
            <pc:sldMk cId="267640837" sldId="258"/>
            <ac:spMk id="20" creationId="{E84D760E-E2C7-4637-ACEC-B458E22DBFD0}"/>
          </ac:spMkLst>
        </pc:spChg>
        <pc:spChg chg="add del">
          <ac:chgData name="Anand Marwaha" userId="22b76eef-1ad1-4b32-913b-0f4675101c5a" providerId="ADAL" clId="{D582DC6F-7F34-4116-83FD-32FB63A5A296}" dt="2022-01-24T09:57:30.546" v="827"/>
          <ac:spMkLst>
            <pc:docMk/>
            <pc:sldMk cId="267640837" sldId="258"/>
            <ac:spMk id="21" creationId="{56611A8B-3264-4376-85B4-8C1357C9F71C}"/>
          </ac:spMkLst>
        </pc:spChg>
        <pc:spChg chg="add del">
          <ac:chgData name="Anand Marwaha" userId="22b76eef-1ad1-4b32-913b-0f4675101c5a" providerId="ADAL" clId="{D582DC6F-7F34-4116-83FD-32FB63A5A296}" dt="2022-01-24T09:57:30.546" v="827"/>
          <ac:spMkLst>
            <pc:docMk/>
            <pc:sldMk cId="267640837" sldId="258"/>
            <ac:spMk id="22" creationId="{B41B659C-69FB-4E50-A735-1B18C72C2B81}"/>
          </ac:spMkLst>
        </pc:spChg>
      </pc:sldChg>
      <pc:sldChg chg="addSp delSp modSp add del">
        <pc:chgData name="Anand Marwaha" userId="22b76eef-1ad1-4b32-913b-0f4675101c5a" providerId="ADAL" clId="{D582DC6F-7F34-4116-83FD-32FB63A5A296}" dt="2022-01-24T10:02:20.111" v="949" actId="2696"/>
        <pc:sldMkLst>
          <pc:docMk/>
          <pc:sldMk cId="418733615" sldId="258"/>
        </pc:sldMkLst>
        <pc:spChg chg="del">
          <ac:chgData name="Anand Marwaha" userId="22b76eef-1ad1-4b32-913b-0f4675101c5a" providerId="ADAL" clId="{D582DC6F-7F34-4116-83FD-32FB63A5A296}" dt="2022-01-24T09:57:46.329" v="830" actId="478"/>
          <ac:spMkLst>
            <pc:docMk/>
            <pc:sldMk cId="418733615" sldId="258"/>
            <ac:spMk id="2" creationId="{901BE3CD-5577-4638-ACF2-66020ECA4926}"/>
          </ac:spMkLst>
        </pc:spChg>
        <pc:spChg chg="del">
          <ac:chgData name="Anand Marwaha" userId="22b76eef-1ad1-4b32-913b-0f4675101c5a" providerId="ADAL" clId="{D582DC6F-7F34-4116-83FD-32FB63A5A296}" dt="2022-01-24T09:57:46.329" v="830" actId="478"/>
          <ac:spMkLst>
            <pc:docMk/>
            <pc:sldMk cId="418733615" sldId="258"/>
            <ac:spMk id="3" creationId="{4176A665-66B2-4DC3-AC82-D710E75D13F5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4" creationId="{166250C0-1B7A-431F-9EA0-A09891A2258F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5" creationId="{C7D2B228-EDAA-4FD7-918F-11B75B3EC927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6" creationId="{5F8DC883-766C-453E-BC5A-BB6A8E03C4BF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7" creationId="{BFEF4390-610B-4C22-B99F-2CCF05D6E592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8" creationId="{B3EFA75B-B335-4666-8D6C-206DE177A857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9" creationId="{D9B465C9-6442-495A-968F-60BE2602F18E}"/>
          </ac:spMkLst>
        </pc:spChg>
        <pc:spChg chg="add mod">
          <ac:chgData name="Anand Marwaha" userId="22b76eef-1ad1-4b32-913b-0f4675101c5a" providerId="ADAL" clId="{D582DC6F-7F34-4116-83FD-32FB63A5A296}" dt="2022-01-24T09:59:50.707" v="942" actId="20577"/>
          <ac:spMkLst>
            <pc:docMk/>
            <pc:sldMk cId="418733615" sldId="258"/>
            <ac:spMk id="10" creationId="{EFDAB24C-EA67-42C4-88C2-CAFBC8766948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12" creationId="{A4D8B30D-33F5-4287-808D-2FF169E60B6C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13" creationId="{FA89F162-F20B-47AD-B327-20992BFD92EE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19" creationId="{0A29E983-30A9-4817-9DA5-3C424339A2E7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20" creationId="{FA8E4C08-01DA-4F55-AF88-894A87AB757E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21" creationId="{40F56149-E3F1-4286-BF52-6FA852DF0913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22" creationId="{93C16118-B46D-49DB-A692-A22D67896263}"/>
          </ac:spMkLst>
        </pc:spChg>
        <pc:spChg chg="add del">
          <ac:chgData name="Anand Marwaha" userId="22b76eef-1ad1-4b32-913b-0f4675101c5a" providerId="ADAL" clId="{D582DC6F-7F34-4116-83FD-32FB63A5A296}" dt="2022-01-24T09:57:57.817" v="834" actId="478"/>
          <ac:spMkLst>
            <pc:docMk/>
            <pc:sldMk cId="418733615" sldId="258"/>
            <ac:spMk id="24" creationId="{1457CDF0-FDF8-4B46-818E-78937799381F}"/>
          </ac:spMkLst>
        </pc:spChg>
        <pc:spChg chg="add del">
          <ac:chgData name="Anand Marwaha" userId="22b76eef-1ad1-4b32-913b-0f4675101c5a" providerId="ADAL" clId="{D582DC6F-7F34-4116-83FD-32FB63A5A296}" dt="2022-01-24T09:58:06.369" v="842" actId="478"/>
          <ac:spMkLst>
            <pc:docMk/>
            <pc:sldMk cId="418733615" sldId="258"/>
            <ac:spMk id="26" creationId="{8D61C7BB-57F0-4F94-9990-66790CA0D902}"/>
          </ac:spMkLst>
        </pc:spChg>
        <pc:spChg chg="add del">
          <ac:chgData name="Anand Marwaha" userId="22b76eef-1ad1-4b32-913b-0f4675101c5a" providerId="ADAL" clId="{D582DC6F-7F34-4116-83FD-32FB63A5A296}" dt="2022-01-24T09:58:09.065" v="845" actId="478"/>
          <ac:spMkLst>
            <pc:docMk/>
            <pc:sldMk cId="418733615" sldId="258"/>
            <ac:spMk id="27" creationId="{71EEDEB1-70F8-4CDB-A089-82C28F63F6B8}"/>
          </ac:spMkLst>
        </pc:spChg>
        <pc:spChg chg="add del">
          <ac:chgData name="Anand Marwaha" userId="22b76eef-1ad1-4b32-913b-0f4675101c5a" providerId="ADAL" clId="{D582DC6F-7F34-4116-83FD-32FB63A5A296}" dt="2022-01-24T09:58:05.257" v="841" actId="478"/>
          <ac:spMkLst>
            <pc:docMk/>
            <pc:sldMk cId="418733615" sldId="258"/>
            <ac:spMk id="30" creationId="{FA2A6717-922A-44D5-8745-739BE903DE0A}"/>
          </ac:spMkLst>
        </pc:spChg>
        <pc:spChg chg="add del">
          <ac:chgData name="Anand Marwaha" userId="22b76eef-1ad1-4b32-913b-0f4675101c5a" providerId="ADAL" clId="{D582DC6F-7F34-4116-83FD-32FB63A5A296}" dt="2022-01-24T09:58:07.521" v="843" actId="478"/>
          <ac:spMkLst>
            <pc:docMk/>
            <pc:sldMk cId="418733615" sldId="258"/>
            <ac:spMk id="32" creationId="{A3A821F4-43CE-46E8-B39D-70935D2EF058}"/>
          </ac:spMkLst>
        </pc:spChg>
        <pc:spChg chg="add del">
          <ac:chgData name="Anand Marwaha" userId="22b76eef-1ad1-4b32-913b-0f4675101c5a" providerId="ADAL" clId="{D582DC6F-7F34-4116-83FD-32FB63A5A296}" dt="2022-01-24T09:58:00.601" v="837" actId="478"/>
          <ac:spMkLst>
            <pc:docMk/>
            <pc:sldMk cId="418733615" sldId="258"/>
            <ac:spMk id="33" creationId="{9F41491E-4ABE-46FA-80EF-B85947EB2636}"/>
          </ac:spMkLst>
        </pc:spChg>
        <pc:spChg chg="add del">
          <ac:chgData name="Anand Marwaha" userId="22b76eef-1ad1-4b32-913b-0f4675101c5a" providerId="ADAL" clId="{D582DC6F-7F34-4116-83FD-32FB63A5A296}" dt="2022-01-24T09:57:56.769" v="833" actId="478"/>
          <ac:spMkLst>
            <pc:docMk/>
            <pc:sldMk cId="418733615" sldId="258"/>
            <ac:spMk id="36" creationId="{B7C3B97C-1881-472B-9CCC-77A6E7F71425}"/>
          </ac:spMkLst>
        </pc:spChg>
        <pc:spChg chg="add del mod">
          <ac:chgData name="Anand Marwaha" userId="22b76eef-1ad1-4b32-913b-0f4675101c5a" providerId="ADAL" clId="{D582DC6F-7F34-4116-83FD-32FB63A5A296}" dt="2022-01-24T09:58:00.001" v="836" actId="478"/>
          <ac:spMkLst>
            <pc:docMk/>
            <pc:sldMk cId="418733615" sldId="258"/>
            <ac:spMk id="37" creationId="{B574E7EC-3DF2-4D7C-966A-A8DA8FCEEB17}"/>
          </ac:spMkLst>
        </pc:spChg>
        <pc:spChg chg="add del">
          <ac:chgData name="Anand Marwaha" userId="22b76eef-1ad1-4b32-913b-0f4675101c5a" providerId="ADAL" clId="{D582DC6F-7F34-4116-83FD-32FB63A5A296}" dt="2022-01-24T09:58:11.161" v="847" actId="478"/>
          <ac:spMkLst>
            <pc:docMk/>
            <pc:sldMk cId="418733615" sldId="258"/>
            <ac:spMk id="39" creationId="{5358448A-103B-47AC-B089-C3C4390A5CE6}"/>
          </ac:spMkLst>
        </pc:spChg>
        <pc:spChg chg="add del">
          <ac:chgData name="Anand Marwaha" userId="22b76eef-1ad1-4b32-913b-0f4675101c5a" providerId="ADAL" clId="{D582DC6F-7F34-4116-83FD-32FB63A5A296}" dt="2022-01-24T09:58:11.905" v="848" actId="478"/>
          <ac:spMkLst>
            <pc:docMk/>
            <pc:sldMk cId="418733615" sldId="258"/>
            <ac:spMk id="41" creationId="{E2C829A3-0F9D-4691-8956-0237A00BC66B}"/>
          </ac:spMkLst>
        </pc:spChg>
        <pc:spChg chg="add del">
          <ac:chgData name="Anand Marwaha" userId="22b76eef-1ad1-4b32-913b-0f4675101c5a" providerId="ADAL" clId="{D582DC6F-7F34-4116-83FD-32FB63A5A296}" dt="2022-01-24T09:58:13.794" v="850" actId="478"/>
          <ac:spMkLst>
            <pc:docMk/>
            <pc:sldMk cId="418733615" sldId="258"/>
            <ac:spMk id="43" creationId="{8EDD6428-B0EB-448D-A8D8-2D07D436DF15}"/>
          </ac:spMkLst>
        </pc:spChg>
        <pc:spChg chg="add del">
          <ac:chgData name="Anand Marwaha" userId="22b76eef-1ad1-4b32-913b-0f4675101c5a" providerId="ADAL" clId="{D582DC6F-7F34-4116-83FD-32FB63A5A296}" dt="2022-01-24T09:58:15.580" v="851" actId="478"/>
          <ac:spMkLst>
            <pc:docMk/>
            <pc:sldMk cId="418733615" sldId="258"/>
            <ac:spMk id="45" creationId="{0EB9A26A-EDE6-4C9C-9388-93991B5030D4}"/>
          </ac:spMkLst>
        </pc:spChg>
        <pc:spChg chg="add del">
          <ac:chgData name="Anand Marwaha" userId="22b76eef-1ad1-4b32-913b-0f4675101c5a" providerId="ADAL" clId="{D582DC6F-7F34-4116-83FD-32FB63A5A296}" dt="2022-01-24T09:57:56.769" v="833" actId="478"/>
          <ac:spMkLst>
            <pc:docMk/>
            <pc:sldMk cId="418733615" sldId="258"/>
            <ac:spMk id="47" creationId="{1DAF3FC6-F543-4147-8771-ED0BA7E5A0AB}"/>
          </ac:spMkLst>
        </pc:spChg>
        <pc:spChg chg="add del mod">
          <ac:chgData name="Anand Marwaha" userId="22b76eef-1ad1-4b32-913b-0f4675101c5a" providerId="ADAL" clId="{D582DC6F-7F34-4116-83FD-32FB63A5A296}" dt="2022-01-24T09:58:17.681" v="854" actId="478"/>
          <ac:spMkLst>
            <pc:docMk/>
            <pc:sldMk cId="418733615" sldId="258"/>
            <ac:spMk id="49" creationId="{A2671129-48C6-4A81-B0FE-9E433AC8A811}"/>
          </ac:spMkLst>
        </pc:spChg>
        <pc:spChg chg="add del">
          <ac:chgData name="Anand Marwaha" userId="22b76eef-1ad1-4b32-913b-0f4675101c5a" providerId="ADAL" clId="{D582DC6F-7F34-4116-83FD-32FB63A5A296}" dt="2022-01-24T09:58:03.665" v="840" actId="478"/>
          <ac:spMkLst>
            <pc:docMk/>
            <pc:sldMk cId="418733615" sldId="258"/>
            <ac:spMk id="51" creationId="{C533A39C-00BC-4362-816E-E549ADDF7F04}"/>
          </ac:spMkLst>
        </pc:spChg>
        <pc:spChg chg="add del">
          <ac:chgData name="Anand Marwaha" userId="22b76eef-1ad1-4b32-913b-0f4675101c5a" providerId="ADAL" clId="{D582DC6F-7F34-4116-83FD-32FB63A5A296}" dt="2022-01-24T09:58:18.586" v="855" actId="478"/>
          <ac:spMkLst>
            <pc:docMk/>
            <pc:sldMk cId="418733615" sldId="258"/>
            <ac:spMk id="53" creationId="{E90676F7-E252-4519-B875-B1F8CE0CC791}"/>
          </ac:spMkLst>
        </pc:spChg>
        <pc:spChg chg="add del mod">
          <ac:chgData name="Anand Marwaha" userId="22b76eef-1ad1-4b32-913b-0f4675101c5a" providerId="ADAL" clId="{D582DC6F-7F34-4116-83FD-32FB63A5A296}" dt="2022-01-24T09:58:01.970" v="839" actId="478"/>
          <ac:spMkLst>
            <pc:docMk/>
            <pc:sldMk cId="418733615" sldId="258"/>
            <ac:spMk id="55" creationId="{EC0C284A-DBB3-480F-A558-898C7864C0D4}"/>
          </ac:spMkLst>
        </pc:spChg>
        <pc:spChg chg="add del">
          <ac:chgData name="Anand Marwaha" userId="22b76eef-1ad1-4b32-913b-0f4675101c5a" providerId="ADAL" clId="{D582DC6F-7F34-4116-83FD-32FB63A5A296}" dt="2022-01-24T09:58:19.297" v="856" actId="478"/>
          <ac:spMkLst>
            <pc:docMk/>
            <pc:sldMk cId="418733615" sldId="258"/>
            <ac:spMk id="57" creationId="{3C1D874E-BF7C-4683-B073-3EB25D88EECB}"/>
          </ac:spMkLst>
        </pc:spChg>
        <pc:spChg chg="add del">
          <ac:chgData name="Anand Marwaha" userId="22b76eef-1ad1-4b32-913b-0f4675101c5a" providerId="ADAL" clId="{D582DC6F-7F34-4116-83FD-32FB63A5A296}" dt="2022-01-24T09:57:56.769" v="833" actId="478"/>
          <ac:spMkLst>
            <pc:docMk/>
            <pc:sldMk cId="418733615" sldId="258"/>
            <ac:spMk id="59" creationId="{A0BFD5D3-8C49-46A8-BD7A-DDF416833403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61" creationId="{8B05579D-F587-4F64-850E-DFEFDD31690C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62" creationId="{348816FC-EA04-4473-8B7F-16F62B638492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63" creationId="{B256873A-DE48-49FD-B77B-DCB040DC466D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64" creationId="{C2D13DF4-ECB0-4439-8843-1E5EEF2B45E5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65" creationId="{A2E53F20-57D7-488D-8ED3-728763B648CB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66" creationId="{460A1C28-6B6C-426A-BD0F-90D279687C23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67" creationId="{E12B10A9-9039-4DE4-920F-1BF95D052358}"/>
          </ac:spMkLst>
        </pc:spChg>
        <pc:spChg chg="add del">
          <ac:chgData name="Anand Marwaha" userId="22b76eef-1ad1-4b32-913b-0f4675101c5a" providerId="ADAL" clId="{D582DC6F-7F34-4116-83FD-32FB63A5A296}" dt="2022-01-24T09:57:56.769" v="833" actId="478"/>
          <ac:spMkLst>
            <pc:docMk/>
            <pc:sldMk cId="418733615" sldId="258"/>
            <ac:spMk id="72" creationId="{91BFAD55-FA14-4FB5-89B6-1D8571F5B638}"/>
          </ac:spMkLst>
        </pc:spChg>
        <pc:spChg chg="add del">
          <ac:chgData name="Anand Marwaha" userId="22b76eef-1ad1-4b32-913b-0f4675101c5a" providerId="ADAL" clId="{D582DC6F-7F34-4116-83FD-32FB63A5A296}" dt="2022-01-24T09:58:20.970" v="857" actId="478"/>
          <ac:spMkLst>
            <pc:docMk/>
            <pc:sldMk cId="418733615" sldId="258"/>
            <ac:spMk id="74" creationId="{41520656-0BFD-4F51-9A07-D505F08B0EDF}"/>
          </ac:spMkLst>
        </pc:spChg>
        <pc:spChg chg="add del">
          <ac:chgData name="Anand Marwaha" userId="22b76eef-1ad1-4b32-913b-0f4675101c5a" providerId="ADAL" clId="{D582DC6F-7F34-4116-83FD-32FB63A5A296}" dt="2022-01-24T09:58:24.490" v="861" actId="478"/>
          <ac:spMkLst>
            <pc:docMk/>
            <pc:sldMk cId="418733615" sldId="258"/>
            <ac:spMk id="76" creationId="{7DCDF933-AABD-49A9-AD36-7B341A71BC03}"/>
          </ac:spMkLst>
        </pc:spChg>
        <pc:spChg chg="add del">
          <ac:chgData name="Anand Marwaha" userId="22b76eef-1ad1-4b32-913b-0f4675101c5a" providerId="ADAL" clId="{D582DC6F-7F34-4116-83FD-32FB63A5A296}" dt="2022-01-24T09:58:26.914" v="862" actId="478"/>
          <ac:spMkLst>
            <pc:docMk/>
            <pc:sldMk cId="418733615" sldId="258"/>
            <ac:spMk id="78" creationId="{1E47C0CD-6403-4B81-9407-72AFF57D9865}"/>
          </ac:spMkLst>
        </pc:spChg>
        <pc:spChg chg="add del">
          <ac:chgData name="Anand Marwaha" userId="22b76eef-1ad1-4b32-913b-0f4675101c5a" providerId="ADAL" clId="{D582DC6F-7F34-4116-83FD-32FB63A5A296}" dt="2022-01-24T09:58:28.057" v="863" actId="478"/>
          <ac:spMkLst>
            <pc:docMk/>
            <pc:sldMk cId="418733615" sldId="258"/>
            <ac:spMk id="80" creationId="{17563682-86B4-4ABB-A774-C51DDFC08C8E}"/>
          </ac:spMkLst>
        </pc:spChg>
        <pc:spChg chg="add del">
          <ac:chgData name="Anand Marwaha" userId="22b76eef-1ad1-4b32-913b-0f4675101c5a" providerId="ADAL" clId="{D582DC6F-7F34-4116-83FD-32FB63A5A296}" dt="2022-01-24T09:58:29.634" v="865" actId="478"/>
          <ac:spMkLst>
            <pc:docMk/>
            <pc:sldMk cId="418733615" sldId="258"/>
            <ac:spMk id="82" creationId="{EEBBDF7C-9206-466D-8C3C-60C1DEA65102}"/>
          </ac:spMkLst>
        </pc:spChg>
        <pc:spChg chg="add del">
          <ac:chgData name="Anand Marwaha" userId="22b76eef-1ad1-4b32-913b-0f4675101c5a" providerId="ADAL" clId="{D582DC6F-7F34-4116-83FD-32FB63A5A296}" dt="2022-01-24T09:58:31.257" v="866" actId="478"/>
          <ac:spMkLst>
            <pc:docMk/>
            <pc:sldMk cId="418733615" sldId="258"/>
            <ac:spMk id="84" creationId="{2D46256B-1C06-4675-904F-CF14A0E91F17}"/>
          </ac:spMkLst>
        </pc:spChg>
        <pc:spChg chg="add del">
          <ac:chgData name="Anand Marwaha" userId="22b76eef-1ad1-4b32-913b-0f4675101c5a" providerId="ADAL" clId="{D582DC6F-7F34-4116-83FD-32FB63A5A296}" dt="2022-01-24T09:58:34.964" v="868" actId="478"/>
          <ac:spMkLst>
            <pc:docMk/>
            <pc:sldMk cId="418733615" sldId="258"/>
            <ac:spMk id="86" creationId="{96D6F072-6F7A-4F4B-8EE8-501417552E77}"/>
          </ac:spMkLst>
        </pc:spChg>
        <pc:spChg chg="add del">
          <ac:chgData name="Anand Marwaha" userId="22b76eef-1ad1-4b32-913b-0f4675101c5a" providerId="ADAL" clId="{D582DC6F-7F34-4116-83FD-32FB63A5A296}" dt="2022-01-24T09:58:36.443" v="870" actId="478"/>
          <ac:spMkLst>
            <pc:docMk/>
            <pc:sldMk cId="418733615" sldId="258"/>
            <ac:spMk id="88" creationId="{9CC735AA-1C81-4A54-A254-89688D406FC3}"/>
          </ac:spMkLst>
        </pc:spChg>
        <pc:spChg chg="add del">
          <ac:chgData name="Anand Marwaha" userId="22b76eef-1ad1-4b32-913b-0f4675101c5a" providerId="ADAL" clId="{D582DC6F-7F34-4116-83FD-32FB63A5A296}" dt="2022-01-24T09:58:58.739" v="891" actId="478"/>
          <ac:spMkLst>
            <pc:docMk/>
            <pc:sldMk cId="418733615" sldId="258"/>
            <ac:spMk id="89" creationId="{5FAC9169-4E31-4804-BD3A-FCCB656CB638}"/>
          </ac:spMkLst>
        </pc:spChg>
        <pc:spChg chg="add del">
          <ac:chgData name="Anand Marwaha" userId="22b76eef-1ad1-4b32-913b-0f4675101c5a" providerId="ADAL" clId="{D582DC6F-7F34-4116-83FD-32FB63A5A296}" dt="2022-01-24T09:58:37.962" v="872" actId="478"/>
          <ac:spMkLst>
            <pc:docMk/>
            <pc:sldMk cId="418733615" sldId="258"/>
            <ac:spMk id="90" creationId="{5FE58A6D-BDE5-435C-BE50-E6CA4C1DADB8}"/>
          </ac:spMkLst>
        </pc:spChg>
        <pc:spChg chg="add del">
          <ac:chgData name="Anand Marwaha" userId="22b76eef-1ad1-4b32-913b-0f4675101c5a" providerId="ADAL" clId="{D582DC6F-7F34-4116-83FD-32FB63A5A296}" dt="2022-01-24T09:58:41.852" v="876" actId="478"/>
          <ac:spMkLst>
            <pc:docMk/>
            <pc:sldMk cId="418733615" sldId="258"/>
            <ac:spMk id="91" creationId="{63707053-C1D4-4595-AA7C-030893696F6F}"/>
          </ac:spMkLst>
        </pc:spChg>
        <pc:spChg chg="add del">
          <ac:chgData name="Anand Marwaha" userId="22b76eef-1ad1-4b32-913b-0f4675101c5a" providerId="ADAL" clId="{D582DC6F-7F34-4116-83FD-32FB63A5A296}" dt="2022-01-24T09:58:39.674" v="874" actId="478"/>
          <ac:spMkLst>
            <pc:docMk/>
            <pc:sldMk cId="418733615" sldId="258"/>
            <ac:spMk id="92" creationId="{20438516-E5A4-481E-9A67-DECE2E10AE7F}"/>
          </ac:spMkLst>
        </pc:spChg>
        <pc:spChg chg="add del">
          <ac:chgData name="Anand Marwaha" userId="22b76eef-1ad1-4b32-913b-0f4675101c5a" providerId="ADAL" clId="{D582DC6F-7F34-4116-83FD-32FB63A5A296}" dt="2022-01-24T09:58:42.844" v="877" actId="478"/>
          <ac:spMkLst>
            <pc:docMk/>
            <pc:sldMk cId="418733615" sldId="258"/>
            <ac:spMk id="93" creationId="{F69C6200-6899-42F7-BA3F-42244854CF06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106" creationId="{BE38DCF4-34DB-4BC7-A2A1-8FD8C5AD35BE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107" creationId="{10735614-A2CF-4E6C-946B-FA3F5E452981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108" creationId="{27900EB8-D024-433F-A2AD-467D3D61D78C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109" creationId="{B2F3429B-6986-430E-8DAC-6EFD59C231EA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110" creationId="{4528F341-D318-445D-BE15-59A026DACB2C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111" creationId="{5CFD6C5D-A7C5-4340-8386-DD2C5FD98B27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112" creationId="{BD5787FB-C88B-40C6-9E7A-699D7E39BD6C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113" creationId="{928089A4-8F99-4255-B44F-7409388FF943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114" creationId="{08B4942C-EB4E-4794-AEC4-E89C3E08CD29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115" creationId="{E5286B6C-6A85-4997-8058-593EE8679640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116" creationId="{28258D71-1BF5-41C0-A89B-51A30C38F77E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117" creationId="{6ABBC474-BC98-4BDE-816A-30AAEA8B9969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118" creationId="{9FB82BE3-1291-4FD0-9644-9D70113AC111}"/>
          </ac:spMkLst>
        </pc:spChg>
        <pc:spChg chg="add">
          <ac:chgData name="Anand Marwaha" userId="22b76eef-1ad1-4b32-913b-0f4675101c5a" providerId="ADAL" clId="{D582DC6F-7F34-4116-83FD-32FB63A5A296}" dt="2022-01-24T09:57:47.237" v="831"/>
          <ac:spMkLst>
            <pc:docMk/>
            <pc:sldMk cId="418733615" sldId="258"/>
            <ac:spMk id="119" creationId="{60B8036B-38CE-44D6-B2BB-D186FA7E9C2D}"/>
          </ac:spMkLst>
        </pc:spChg>
        <pc:spChg chg="add del">
          <ac:chgData name="Anand Marwaha" userId="22b76eef-1ad1-4b32-913b-0f4675101c5a" providerId="ADAL" clId="{D582DC6F-7F34-4116-83FD-32FB63A5A296}" dt="2022-01-24T09:58:44.282" v="878" actId="478"/>
          <ac:spMkLst>
            <pc:docMk/>
            <pc:sldMk cId="418733615" sldId="258"/>
            <ac:spMk id="121" creationId="{3713E98A-572A-401D-BEBA-BE7553D3C3F9}"/>
          </ac:spMkLst>
        </pc:spChg>
        <pc:spChg chg="add del">
          <ac:chgData name="Anand Marwaha" userId="22b76eef-1ad1-4b32-913b-0f4675101c5a" providerId="ADAL" clId="{D582DC6F-7F34-4116-83FD-32FB63A5A296}" dt="2022-01-24T09:58:45.434" v="879" actId="478"/>
          <ac:spMkLst>
            <pc:docMk/>
            <pc:sldMk cId="418733615" sldId="258"/>
            <ac:spMk id="122" creationId="{ECB95441-B376-468C-96E1-62364A7B301A}"/>
          </ac:spMkLst>
        </pc:spChg>
        <pc:spChg chg="add del">
          <ac:chgData name="Anand Marwaha" userId="22b76eef-1ad1-4b32-913b-0f4675101c5a" providerId="ADAL" clId="{D582DC6F-7F34-4116-83FD-32FB63A5A296}" dt="2022-01-24T09:58:47.018" v="881" actId="478"/>
          <ac:spMkLst>
            <pc:docMk/>
            <pc:sldMk cId="418733615" sldId="258"/>
            <ac:spMk id="123" creationId="{FF10B007-FCC2-4A88-8379-AF07EE960CD1}"/>
          </ac:spMkLst>
        </pc:spChg>
        <pc:spChg chg="add del">
          <ac:chgData name="Anand Marwaha" userId="22b76eef-1ad1-4b32-913b-0f4675101c5a" providerId="ADAL" clId="{D582DC6F-7F34-4116-83FD-32FB63A5A296}" dt="2022-01-24T09:59:02.218" v="895" actId="478"/>
          <ac:spMkLst>
            <pc:docMk/>
            <pc:sldMk cId="418733615" sldId="258"/>
            <ac:spMk id="125" creationId="{C093FB4C-0FD8-4B81-9435-A34497F0FC79}"/>
          </ac:spMkLst>
        </pc:spChg>
        <pc:spChg chg="add del">
          <ac:chgData name="Anand Marwaha" userId="22b76eef-1ad1-4b32-913b-0f4675101c5a" providerId="ADAL" clId="{D582DC6F-7F34-4116-83FD-32FB63A5A296}" dt="2022-01-24T09:58:49.002" v="882" actId="478"/>
          <ac:spMkLst>
            <pc:docMk/>
            <pc:sldMk cId="418733615" sldId="258"/>
            <ac:spMk id="127" creationId="{C3055572-2EC7-4E3A-8035-F1B78E70490F}"/>
          </ac:spMkLst>
        </pc:spChg>
        <pc:spChg chg="add del">
          <ac:chgData name="Anand Marwaha" userId="22b76eef-1ad1-4b32-913b-0f4675101c5a" providerId="ADAL" clId="{D582DC6F-7F34-4116-83FD-32FB63A5A296}" dt="2022-01-24T09:58:50.091" v="883" actId="478"/>
          <ac:spMkLst>
            <pc:docMk/>
            <pc:sldMk cId="418733615" sldId="258"/>
            <ac:spMk id="130" creationId="{F585BF40-B263-4791-A38B-DDA95EEB6100}"/>
          </ac:spMkLst>
        </pc:spChg>
        <pc:spChg chg="add del">
          <ac:chgData name="Anand Marwaha" userId="22b76eef-1ad1-4b32-913b-0f4675101c5a" providerId="ADAL" clId="{D582DC6F-7F34-4116-83FD-32FB63A5A296}" dt="2022-01-24T09:58:51.196" v="884" actId="478"/>
          <ac:spMkLst>
            <pc:docMk/>
            <pc:sldMk cId="418733615" sldId="258"/>
            <ac:spMk id="134" creationId="{FE71B8DF-9061-43B4-B01D-B712E20A45E0}"/>
          </ac:spMkLst>
        </pc:spChg>
        <pc:spChg chg="add del">
          <ac:chgData name="Anand Marwaha" userId="22b76eef-1ad1-4b32-913b-0f4675101c5a" providerId="ADAL" clId="{D582DC6F-7F34-4116-83FD-32FB63A5A296}" dt="2022-01-24T09:58:54.810" v="887" actId="478"/>
          <ac:spMkLst>
            <pc:docMk/>
            <pc:sldMk cId="418733615" sldId="258"/>
            <ac:spMk id="136" creationId="{509CCF8C-B92B-4253-86BC-774A688C50BE}"/>
          </ac:spMkLst>
        </pc:spChg>
        <pc:spChg chg="add del">
          <ac:chgData name="Anand Marwaha" userId="22b76eef-1ad1-4b32-913b-0f4675101c5a" providerId="ADAL" clId="{D582DC6F-7F34-4116-83FD-32FB63A5A296}" dt="2022-01-24T09:58:52.436" v="885" actId="478"/>
          <ac:spMkLst>
            <pc:docMk/>
            <pc:sldMk cId="418733615" sldId="258"/>
            <ac:spMk id="138" creationId="{CEA68FD1-7F76-4D46-BA86-A1879A4C61DC}"/>
          </ac:spMkLst>
        </pc:spChg>
        <pc:spChg chg="add del">
          <ac:chgData name="Anand Marwaha" userId="22b76eef-1ad1-4b32-913b-0f4675101c5a" providerId="ADAL" clId="{D582DC6F-7F34-4116-83FD-32FB63A5A296}" dt="2022-01-24T09:58:53.890" v="886" actId="478"/>
          <ac:spMkLst>
            <pc:docMk/>
            <pc:sldMk cId="418733615" sldId="258"/>
            <ac:spMk id="140" creationId="{7E4B6761-52F6-40D7-A65F-3D1113F37735}"/>
          </ac:spMkLst>
        </pc:spChg>
        <pc:spChg chg="add del">
          <ac:chgData name="Anand Marwaha" userId="22b76eef-1ad1-4b32-913b-0f4675101c5a" providerId="ADAL" clId="{D582DC6F-7F34-4116-83FD-32FB63A5A296}" dt="2022-01-24T09:58:56.618" v="889" actId="478"/>
          <ac:spMkLst>
            <pc:docMk/>
            <pc:sldMk cId="418733615" sldId="258"/>
            <ac:spMk id="142" creationId="{B3C29BF4-12F1-48A1-B5C3-03027AAC7FF9}"/>
          </ac:spMkLst>
        </pc:spChg>
        <pc:spChg chg="add del">
          <ac:chgData name="Anand Marwaha" userId="22b76eef-1ad1-4b32-913b-0f4675101c5a" providerId="ADAL" clId="{D582DC6F-7F34-4116-83FD-32FB63A5A296}" dt="2022-01-24T09:59:05.345" v="898" actId="478"/>
          <ac:spMkLst>
            <pc:docMk/>
            <pc:sldMk cId="418733615" sldId="258"/>
            <ac:spMk id="143" creationId="{F34058AA-1084-45BE-BB82-9F60C6B9338E}"/>
          </ac:spMkLst>
        </pc:spChg>
        <pc:spChg chg="add del">
          <ac:chgData name="Anand Marwaha" userId="22b76eef-1ad1-4b32-913b-0f4675101c5a" providerId="ADAL" clId="{D582DC6F-7F34-4116-83FD-32FB63A5A296}" dt="2022-01-24T09:59:11.290" v="901" actId="478"/>
          <ac:spMkLst>
            <pc:docMk/>
            <pc:sldMk cId="418733615" sldId="258"/>
            <ac:spMk id="146" creationId="{45D16A09-5A8D-499C-A47E-07FFDC9F97E0}"/>
          </ac:spMkLst>
        </pc:spChg>
        <pc:spChg chg="add del">
          <ac:chgData name="Anand Marwaha" userId="22b76eef-1ad1-4b32-913b-0f4675101c5a" providerId="ADAL" clId="{D582DC6F-7F34-4116-83FD-32FB63A5A296}" dt="2022-01-24T09:59:12.244" v="902" actId="478"/>
          <ac:spMkLst>
            <pc:docMk/>
            <pc:sldMk cId="418733615" sldId="258"/>
            <ac:spMk id="148" creationId="{D197CA96-896A-4B1C-9C5E-56C25B0CAF80}"/>
          </ac:spMkLst>
        </pc:spChg>
        <pc:spChg chg="add del">
          <ac:chgData name="Anand Marwaha" userId="22b76eef-1ad1-4b32-913b-0f4675101c5a" providerId="ADAL" clId="{D582DC6F-7F34-4116-83FD-32FB63A5A296}" dt="2022-01-24T09:58:57.234" v="890" actId="478"/>
          <ac:spMkLst>
            <pc:docMk/>
            <pc:sldMk cId="418733615" sldId="258"/>
            <ac:spMk id="151" creationId="{80815CD9-AA40-4731-9CAC-8FF63497BCA7}"/>
          </ac:spMkLst>
        </pc:spChg>
        <pc:spChg chg="add del">
          <ac:chgData name="Anand Marwaha" userId="22b76eef-1ad1-4b32-913b-0f4675101c5a" providerId="ADAL" clId="{D582DC6F-7F34-4116-83FD-32FB63A5A296}" dt="2022-01-24T09:59:15.602" v="906" actId="478"/>
          <ac:spMkLst>
            <pc:docMk/>
            <pc:sldMk cId="418733615" sldId="258"/>
            <ac:spMk id="152" creationId="{51158D43-23DB-4353-A43A-DA0F9390675A}"/>
          </ac:spMkLst>
        </pc:spChg>
        <pc:spChg chg="add del">
          <ac:chgData name="Anand Marwaha" userId="22b76eef-1ad1-4b32-913b-0f4675101c5a" providerId="ADAL" clId="{D582DC6F-7F34-4116-83FD-32FB63A5A296}" dt="2022-01-24T09:59:00.634" v="893" actId="478"/>
          <ac:spMkLst>
            <pc:docMk/>
            <pc:sldMk cId="418733615" sldId="258"/>
            <ac:spMk id="155" creationId="{59AB469E-8366-44D9-B6F4-BC3D4BFB0E46}"/>
          </ac:spMkLst>
        </pc:spChg>
        <pc:spChg chg="add del">
          <ac:chgData name="Anand Marwaha" userId="22b76eef-1ad1-4b32-913b-0f4675101c5a" providerId="ADAL" clId="{D582DC6F-7F34-4116-83FD-32FB63A5A296}" dt="2022-01-24T09:59:17.948" v="909" actId="478"/>
          <ac:spMkLst>
            <pc:docMk/>
            <pc:sldMk cId="418733615" sldId="258"/>
            <ac:spMk id="157" creationId="{859D1BF1-D30A-46D4-B634-C2E9B510E925}"/>
          </ac:spMkLst>
        </pc:spChg>
        <pc:spChg chg="add del">
          <ac:chgData name="Anand Marwaha" userId="22b76eef-1ad1-4b32-913b-0f4675101c5a" providerId="ADAL" clId="{D582DC6F-7F34-4116-83FD-32FB63A5A296}" dt="2022-01-24T09:59:01.282" v="894" actId="478"/>
          <ac:spMkLst>
            <pc:docMk/>
            <pc:sldMk cId="418733615" sldId="258"/>
            <ac:spMk id="158" creationId="{D18F2BC1-12C0-4C8A-917C-EA455B7C83F0}"/>
          </ac:spMkLst>
        </pc:spChg>
        <pc:spChg chg="add del">
          <ac:chgData name="Anand Marwaha" userId="22b76eef-1ad1-4b32-913b-0f4675101c5a" providerId="ADAL" clId="{D582DC6F-7F34-4116-83FD-32FB63A5A296}" dt="2022-01-24T09:59:19.092" v="910" actId="478"/>
          <ac:spMkLst>
            <pc:docMk/>
            <pc:sldMk cId="418733615" sldId="258"/>
            <ac:spMk id="161" creationId="{E340F103-FD92-42DC-B1E2-120E984D28A4}"/>
          </ac:spMkLst>
        </pc:spChg>
        <pc:spChg chg="add del">
          <ac:chgData name="Anand Marwaha" userId="22b76eef-1ad1-4b32-913b-0f4675101c5a" providerId="ADAL" clId="{D582DC6F-7F34-4116-83FD-32FB63A5A296}" dt="2022-01-24T09:59:20.155" v="911" actId="478"/>
          <ac:spMkLst>
            <pc:docMk/>
            <pc:sldMk cId="418733615" sldId="258"/>
            <ac:spMk id="162" creationId="{2F0D98BC-19B9-4D43-8F5D-9F1E00090C56}"/>
          </ac:spMkLst>
        </pc:spChg>
        <pc:spChg chg="add del">
          <ac:chgData name="Anand Marwaha" userId="22b76eef-1ad1-4b32-913b-0f4675101c5a" providerId="ADAL" clId="{D582DC6F-7F34-4116-83FD-32FB63A5A296}" dt="2022-01-24T09:59:23.290" v="914" actId="478"/>
          <ac:spMkLst>
            <pc:docMk/>
            <pc:sldMk cId="418733615" sldId="258"/>
            <ac:spMk id="164" creationId="{7E7FC4B2-CEAB-479D-B51D-0977BE8AB2A1}"/>
          </ac:spMkLst>
        </pc:spChg>
        <pc:spChg chg="add del">
          <ac:chgData name="Anand Marwaha" userId="22b76eef-1ad1-4b32-913b-0f4675101c5a" providerId="ADAL" clId="{D582DC6F-7F34-4116-83FD-32FB63A5A296}" dt="2022-01-24T09:59:24.188" v="915" actId="478"/>
          <ac:spMkLst>
            <pc:docMk/>
            <pc:sldMk cId="418733615" sldId="258"/>
            <ac:spMk id="166" creationId="{203281FD-4D02-40B6-89D0-1AAB7BD0BD05}"/>
          </ac:spMkLst>
        </pc:spChg>
        <pc:spChg chg="add del">
          <ac:chgData name="Anand Marwaha" userId="22b76eef-1ad1-4b32-913b-0f4675101c5a" providerId="ADAL" clId="{D582DC6F-7F34-4116-83FD-32FB63A5A296}" dt="2022-01-24T09:59:25.034" v="916" actId="478"/>
          <ac:spMkLst>
            <pc:docMk/>
            <pc:sldMk cId="418733615" sldId="258"/>
            <ac:spMk id="168" creationId="{4781321E-1620-4250-8720-505162A1E54C}"/>
          </ac:spMkLst>
        </pc:spChg>
        <pc:spChg chg="add del">
          <ac:chgData name="Anand Marwaha" userId="22b76eef-1ad1-4b32-913b-0f4675101c5a" providerId="ADAL" clId="{D582DC6F-7F34-4116-83FD-32FB63A5A296}" dt="2022-01-24T09:59:21.132" v="912" actId="478"/>
          <ac:spMkLst>
            <pc:docMk/>
            <pc:sldMk cId="418733615" sldId="258"/>
            <ac:spMk id="170" creationId="{7020E00E-CF9B-41FB-9D52-7922EEEB2EAF}"/>
          </ac:spMkLst>
        </pc:spChg>
        <pc:spChg chg="add del">
          <ac:chgData name="Anand Marwaha" userId="22b76eef-1ad1-4b32-913b-0f4675101c5a" providerId="ADAL" clId="{D582DC6F-7F34-4116-83FD-32FB63A5A296}" dt="2022-01-24T09:59:25.898" v="917" actId="478"/>
          <ac:spMkLst>
            <pc:docMk/>
            <pc:sldMk cId="418733615" sldId="258"/>
            <ac:spMk id="172" creationId="{34932DEC-E2DF-47BC-AC9E-F13210344A56}"/>
          </ac:spMkLst>
        </pc:spChg>
        <pc:spChg chg="add del">
          <ac:chgData name="Anand Marwaha" userId="22b76eef-1ad1-4b32-913b-0f4675101c5a" providerId="ADAL" clId="{D582DC6F-7F34-4116-83FD-32FB63A5A296}" dt="2022-01-24T09:59:27.755" v="918" actId="478"/>
          <ac:spMkLst>
            <pc:docMk/>
            <pc:sldMk cId="418733615" sldId="258"/>
            <ac:spMk id="174" creationId="{A51EBBE4-912F-4991-9DC6-6E011A1C25E9}"/>
          </ac:spMkLst>
        </pc:spChg>
        <pc:spChg chg="add del">
          <ac:chgData name="Anand Marwaha" userId="22b76eef-1ad1-4b32-913b-0f4675101c5a" providerId="ADAL" clId="{D582DC6F-7F34-4116-83FD-32FB63A5A296}" dt="2022-01-24T09:59:22.067" v="913" actId="478"/>
          <ac:spMkLst>
            <pc:docMk/>
            <pc:sldMk cId="418733615" sldId="258"/>
            <ac:spMk id="176" creationId="{9E80FD24-5D40-4E65-BFF7-5A7CB2F3C13C}"/>
          </ac:spMkLst>
        </pc:spChg>
        <pc:spChg chg="add del">
          <ac:chgData name="Anand Marwaha" userId="22b76eef-1ad1-4b32-913b-0f4675101c5a" providerId="ADAL" clId="{D582DC6F-7F34-4116-83FD-32FB63A5A296}" dt="2022-01-24T09:59:29.450" v="920" actId="478"/>
          <ac:spMkLst>
            <pc:docMk/>
            <pc:sldMk cId="418733615" sldId="258"/>
            <ac:spMk id="178" creationId="{7D49F67D-1D7F-4BA4-A3AE-842C29D6EC60}"/>
          </ac:spMkLst>
        </pc:spChg>
        <pc:spChg chg="add del">
          <ac:chgData name="Anand Marwaha" userId="22b76eef-1ad1-4b32-913b-0f4675101c5a" providerId="ADAL" clId="{D582DC6F-7F34-4116-83FD-32FB63A5A296}" dt="2022-01-24T09:59:17.068" v="908" actId="478"/>
          <ac:spMkLst>
            <pc:docMk/>
            <pc:sldMk cId="418733615" sldId="258"/>
            <ac:spMk id="180" creationId="{96E989AF-254B-4BA1-BCCD-8AC4783666DC}"/>
          </ac:spMkLst>
        </pc:spChg>
        <pc:spChg chg="add del">
          <ac:chgData name="Anand Marwaha" userId="22b76eef-1ad1-4b32-913b-0f4675101c5a" providerId="ADAL" clId="{D582DC6F-7F34-4116-83FD-32FB63A5A296}" dt="2022-01-24T09:59:30.556" v="921" actId="478"/>
          <ac:spMkLst>
            <pc:docMk/>
            <pc:sldMk cId="418733615" sldId="258"/>
            <ac:spMk id="182" creationId="{E7BB0304-0BC8-4B9C-9202-16BC5E874349}"/>
          </ac:spMkLst>
        </pc:spChg>
        <pc:spChg chg="add del">
          <ac:chgData name="Anand Marwaha" userId="22b76eef-1ad1-4b32-913b-0f4675101c5a" providerId="ADAL" clId="{D582DC6F-7F34-4116-83FD-32FB63A5A296}" dt="2022-01-24T09:59:33.938" v="925" actId="478"/>
          <ac:spMkLst>
            <pc:docMk/>
            <pc:sldMk cId="418733615" sldId="258"/>
            <ac:spMk id="184" creationId="{65AB8A63-5A51-47B5-B314-668C6AC9BDA5}"/>
          </ac:spMkLst>
        </pc:spChg>
        <pc:spChg chg="add del">
          <ac:chgData name="Anand Marwaha" userId="22b76eef-1ad1-4b32-913b-0f4675101c5a" providerId="ADAL" clId="{D582DC6F-7F34-4116-83FD-32FB63A5A296}" dt="2022-01-24T09:59:13.722" v="904" actId="478"/>
          <ac:spMkLst>
            <pc:docMk/>
            <pc:sldMk cId="418733615" sldId="258"/>
            <ac:spMk id="186" creationId="{612C71F1-3A3D-47D6-BFB3-F583BE428256}"/>
          </ac:spMkLst>
        </pc:spChg>
        <pc:spChg chg="add del">
          <ac:chgData name="Anand Marwaha" userId="22b76eef-1ad1-4b32-913b-0f4675101c5a" providerId="ADAL" clId="{D582DC6F-7F34-4116-83FD-32FB63A5A296}" dt="2022-01-24T09:59:34.650" v="926" actId="478"/>
          <ac:spMkLst>
            <pc:docMk/>
            <pc:sldMk cId="418733615" sldId="258"/>
            <ac:spMk id="188" creationId="{31FB39B6-88DE-4AF0-B45E-B2BD4166BA73}"/>
          </ac:spMkLst>
        </pc:spChg>
        <pc:spChg chg="add del">
          <ac:chgData name="Anand Marwaha" userId="22b76eef-1ad1-4b32-913b-0f4675101c5a" providerId="ADAL" clId="{D582DC6F-7F34-4116-83FD-32FB63A5A296}" dt="2022-01-24T09:59:12.970" v="903" actId="478"/>
          <ac:spMkLst>
            <pc:docMk/>
            <pc:sldMk cId="418733615" sldId="258"/>
            <ac:spMk id="190" creationId="{148BDAC6-0612-4A16-9BDA-146BD109F22C}"/>
          </ac:spMkLst>
        </pc:spChg>
        <pc:spChg chg="add del">
          <ac:chgData name="Anand Marwaha" userId="22b76eef-1ad1-4b32-913b-0f4675101c5a" providerId="ADAL" clId="{D582DC6F-7F34-4116-83FD-32FB63A5A296}" dt="2022-01-24T09:59:36.676" v="928" actId="478"/>
          <ac:spMkLst>
            <pc:docMk/>
            <pc:sldMk cId="418733615" sldId="258"/>
            <ac:spMk id="192" creationId="{F6AAE547-C72E-4ABE-B78A-EF01C5D60CA7}"/>
          </ac:spMkLst>
        </pc:spChg>
        <pc:spChg chg="add del">
          <ac:chgData name="Anand Marwaha" userId="22b76eef-1ad1-4b32-913b-0f4675101c5a" providerId="ADAL" clId="{D582DC6F-7F34-4116-83FD-32FB63A5A296}" dt="2022-01-24T09:59:38.036" v="929" actId="478"/>
          <ac:spMkLst>
            <pc:docMk/>
            <pc:sldMk cId="418733615" sldId="258"/>
            <ac:spMk id="194" creationId="{5A328369-3BF8-4692-97C0-B2B456737B23}"/>
          </ac:spMkLst>
        </pc:spChg>
        <pc:spChg chg="add del">
          <ac:chgData name="Anand Marwaha" userId="22b76eef-1ad1-4b32-913b-0f4675101c5a" providerId="ADAL" clId="{D582DC6F-7F34-4116-83FD-32FB63A5A296}" dt="2022-01-24T09:59:38.722" v="930" actId="478"/>
          <ac:spMkLst>
            <pc:docMk/>
            <pc:sldMk cId="418733615" sldId="258"/>
            <ac:spMk id="196" creationId="{2715D1F4-19AD-4821-BA7A-185B88882D6D}"/>
          </ac:spMkLst>
        </pc:spChg>
        <pc:spChg chg="add del">
          <ac:chgData name="Anand Marwaha" userId="22b76eef-1ad1-4b32-913b-0f4675101c5a" providerId="ADAL" clId="{D582DC6F-7F34-4116-83FD-32FB63A5A296}" dt="2022-01-24T09:59:45.843" v="931" actId="478"/>
          <ac:spMkLst>
            <pc:docMk/>
            <pc:sldMk cId="418733615" sldId="258"/>
            <ac:spMk id="198" creationId="{7ED77608-B2E7-4B26-AE2F-CEEF3F5466B1}"/>
          </ac:spMkLst>
        </pc:spChg>
        <pc:spChg chg="add del">
          <ac:chgData name="Anand Marwaha" userId="22b76eef-1ad1-4b32-913b-0f4675101c5a" providerId="ADAL" clId="{D582DC6F-7F34-4116-83FD-32FB63A5A296}" dt="2022-01-24T09:57:49.969" v="832" actId="478"/>
          <ac:spMkLst>
            <pc:docMk/>
            <pc:sldMk cId="418733615" sldId="258"/>
            <ac:spMk id="217" creationId="{BE942E77-D225-4AA4-A5D6-D14FD0BDCB8F}"/>
          </ac:spMkLst>
        </pc:spChg>
        <pc:grpChg chg="add">
          <ac:chgData name="Anand Marwaha" userId="22b76eef-1ad1-4b32-913b-0f4675101c5a" providerId="ADAL" clId="{D582DC6F-7F34-4116-83FD-32FB63A5A296}" dt="2022-01-24T09:57:47.237" v="831"/>
          <ac:grpSpMkLst>
            <pc:docMk/>
            <pc:sldMk cId="418733615" sldId="258"/>
            <ac:grpSpMk id="14" creationId="{54B884D2-ECC8-460E-AC73-99A7B0DA47C7}"/>
          </ac:grpSpMkLst>
        </pc:grpChg>
        <pc:grpChg chg="add del">
          <ac:chgData name="Anand Marwaha" userId="22b76eef-1ad1-4b32-913b-0f4675101c5a" providerId="ADAL" clId="{D582DC6F-7F34-4116-83FD-32FB63A5A296}" dt="2022-01-24T09:58:28.723" v="864" actId="478"/>
          <ac:grpSpMkLst>
            <pc:docMk/>
            <pc:sldMk cId="418733615" sldId="258"/>
            <ac:grpSpMk id="100" creationId="{04524616-1A91-4AA4-9111-693BD680AF37}"/>
          </ac:grpSpMkLst>
        </pc:grpChg>
        <pc:grpChg chg="add del">
          <ac:chgData name="Anand Marwaha" userId="22b76eef-1ad1-4b32-913b-0f4675101c5a" providerId="ADAL" clId="{D582DC6F-7F34-4116-83FD-32FB63A5A296}" dt="2022-01-24T09:59:32.922" v="924" actId="478"/>
          <ac:grpSpMkLst>
            <pc:docMk/>
            <pc:sldMk cId="418733615" sldId="258"/>
            <ac:grpSpMk id="207" creationId="{B77D8BCD-3500-40D5-9BDD-EE0C8500700E}"/>
          </ac:grpSpMkLst>
        </pc:grpChg>
        <pc:grpChg chg="add del">
          <ac:chgData name="Anand Marwaha" userId="22b76eef-1ad1-4b32-913b-0f4675101c5a" providerId="ADAL" clId="{D582DC6F-7F34-4116-83FD-32FB63A5A296}" dt="2022-01-24T09:59:32.491" v="923" actId="478"/>
          <ac:grpSpMkLst>
            <pc:docMk/>
            <pc:sldMk cId="418733615" sldId="258"/>
            <ac:grpSpMk id="210" creationId="{D3E53DAF-8A9B-4EF3-A80C-CBA7FAF59D7C}"/>
          </ac:grpSpMkLst>
        </pc:grpChg>
        <pc:picChg chg="add">
          <ac:chgData name="Anand Marwaha" userId="22b76eef-1ad1-4b32-913b-0f4675101c5a" providerId="ADAL" clId="{D582DC6F-7F34-4116-83FD-32FB63A5A296}" dt="2022-01-24T09:57:47.237" v="831"/>
          <ac:picMkLst>
            <pc:docMk/>
            <pc:sldMk cId="418733615" sldId="258"/>
            <ac:picMk id="11" creationId="{7BB3DAE8-DDB8-46F1-BF54-B521D4A7A73B}"/>
          </ac:picMkLst>
        </pc:picChg>
        <pc:picChg chg="add del">
          <ac:chgData name="Anand Marwaha" userId="22b76eef-1ad1-4b32-913b-0f4675101c5a" providerId="ADAL" clId="{D582DC6F-7F34-4116-83FD-32FB63A5A296}" dt="2022-01-24T09:57:56.769" v="833" actId="478"/>
          <ac:picMkLst>
            <pc:docMk/>
            <pc:sldMk cId="418733615" sldId="258"/>
            <ac:picMk id="25" creationId="{430C108F-13C4-4173-8C6A-BCFF15579705}"/>
          </ac:picMkLst>
        </pc:picChg>
        <pc:picChg chg="add del">
          <ac:chgData name="Anand Marwaha" userId="22b76eef-1ad1-4b32-913b-0f4675101c5a" providerId="ADAL" clId="{D582DC6F-7F34-4116-83FD-32FB63A5A296}" dt="2022-01-24T09:58:08.162" v="844" actId="478"/>
          <ac:picMkLst>
            <pc:docMk/>
            <pc:sldMk cId="418733615" sldId="258"/>
            <ac:picMk id="68" creationId="{EFF6CE7D-150B-4FC1-BAAF-3606D1980784}"/>
          </ac:picMkLst>
        </pc:picChg>
        <pc:picChg chg="add del">
          <ac:chgData name="Anand Marwaha" userId="22b76eef-1ad1-4b32-913b-0f4675101c5a" providerId="ADAL" clId="{D582DC6F-7F34-4116-83FD-32FB63A5A296}" dt="2022-01-24T09:58:09.761" v="846" actId="478"/>
          <ac:picMkLst>
            <pc:docMk/>
            <pc:sldMk cId="418733615" sldId="258"/>
            <ac:picMk id="69" creationId="{E8088AA9-C94E-4C7D-BC88-2E065E4411DC}"/>
          </ac:picMkLst>
        </pc:picChg>
        <pc:picChg chg="add del">
          <ac:chgData name="Anand Marwaha" userId="22b76eef-1ad1-4b32-913b-0f4675101c5a" providerId="ADAL" clId="{D582DC6F-7F34-4116-83FD-32FB63A5A296}" dt="2022-01-24T09:58:12.610" v="849" actId="478"/>
          <ac:picMkLst>
            <pc:docMk/>
            <pc:sldMk cId="418733615" sldId="258"/>
            <ac:picMk id="70" creationId="{D35B39EC-C777-4137-8E37-669B31BF7586}"/>
          </ac:picMkLst>
        </pc:picChg>
        <pc:picChg chg="add del">
          <ac:chgData name="Anand Marwaha" userId="22b76eef-1ad1-4b32-913b-0f4675101c5a" providerId="ADAL" clId="{D582DC6F-7F34-4116-83FD-32FB63A5A296}" dt="2022-01-24T09:58:16.561" v="852" actId="478"/>
          <ac:picMkLst>
            <pc:docMk/>
            <pc:sldMk cId="418733615" sldId="258"/>
            <ac:picMk id="71" creationId="{419F6E2A-113C-454F-807A-616D8AFAB78D}"/>
          </ac:picMkLst>
        </pc:picChg>
        <pc:picChg chg="add del">
          <ac:chgData name="Anand Marwaha" userId="22b76eef-1ad1-4b32-913b-0f4675101c5a" providerId="ADAL" clId="{D582DC6F-7F34-4116-83FD-32FB63A5A296}" dt="2022-01-24T09:58:32.378" v="867" actId="478"/>
          <ac:picMkLst>
            <pc:docMk/>
            <pc:sldMk cId="418733615" sldId="258"/>
            <ac:picMk id="99" creationId="{B3695661-2CAE-4620-B3B0-E76EADA12705}"/>
          </ac:picMkLst>
        </pc:picChg>
        <pc:picChg chg="add del">
          <ac:chgData name="Anand Marwaha" userId="22b76eef-1ad1-4b32-913b-0f4675101c5a" providerId="ADAL" clId="{D582DC6F-7F34-4116-83FD-32FB63A5A296}" dt="2022-01-24T09:58:21.585" v="858" actId="478"/>
          <ac:picMkLst>
            <pc:docMk/>
            <pc:sldMk cId="418733615" sldId="258"/>
            <ac:picMk id="103" creationId="{8A35793B-6C70-4E11-893D-D153DED03C40}"/>
          </ac:picMkLst>
        </pc:picChg>
        <pc:picChg chg="add del">
          <ac:chgData name="Anand Marwaha" userId="22b76eef-1ad1-4b32-913b-0f4675101c5a" providerId="ADAL" clId="{D582DC6F-7F34-4116-83FD-32FB63A5A296}" dt="2022-01-24T09:58:36.931" v="871" actId="478"/>
          <ac:picMkLst>
            <pc:docMk/>
            <pc:sldMk cId="418733615" sldId="258"/>
            <ac:picMk id="104" creationId="{C9A494E3-120B-4F4F-B4BB-63C95C784E83}"/>
          </ac:picMkLst>
        </pc:picChg>
        <pc:picChg chg="add del">
          <ac:chgData name="Anand Marwaha" userId="22b76eef-1ad1-4b32-913b-0f4675101c5a" providerId="ADAL" clId="{D582DC6F-7F34-4116-83FD-32FB63A5A296}" dt="2022-01-24T09:58:40.705" v="875" actId="478"/>
          <ac:picMkLst>
            <pc:docMk/>
            <pc:sldMk cId="418733615" sldId="258"/>
            <ac:picMk id="105" creationId="{DC1D31D7-4F4E-41C6-A978-E200DEA2D090}"/>
          </ac:picMkLst>
        </pc:picChg>
        <pc:picChg chg="add">
          <ac:chgData name="Anand Marwaha" userId="22b76eef-1ad1-4b32-913b-0f4675101c5a" providerId="ADAL" clId="{D582DC6F-7F34-4116-83FD-32FB63A5A296}" dt="2022-01-24T09:57:47.237" v="831"/>
          <ac:picMkLst>
            <pc:docMk/>
            <pc:sldMk cId="418733615" sldId="258"/>
            <ac:picMk id="120" creationId="{9BAC33F5-0CE5-45DA-89FD-6B6EE854BF35}"/>
          </ac:picMkLst>
        </pc:picChg>
        <pc:picChg chg="add del">
          <ac:chgData name="Anand Marwaha" userId="22b76eef-1ad1-4b32-913b-0f4675101c5a" providerId="ADAL" clId="{D582DC6F-7F34-4116-83FD-32FB63A5A296}" dt="2022-01-24T09:59:35.282" v="927" actId="478"/>
          <ac:picMkLst>
            <pc:docMk/>
            <pc:sldMk cId="418733615" sldId="258"/>
            <ac:picMk id="200" creationId="{1EF6D4D1-3CE8-4E2C-96AD-7D7DC4E2EB06}"/>
          </ac:picMkLst>
        </pc:picChg>
        <pc:picChg chg="add del">
          <ac:chgData name="Anand Marwaha" userId="22b76eef-1ad1-4b32-913b-0f4675101c5a" providerId="ADAL" clId="{D582DC6F-7F34-4116-83FD-32FB63A5A296}" dt="2022-01-24T09:58:35.443" v="869" actId="478"/>
          <ac:picMkLst>
            <pc:docMk/>
            <pc:sldMk cId="418733615" sldId="258"/>
            <ac:picMk id="201" creationId="{3522D42D-015E-4992-A884-AB339C54CBF5}"/>
          </ac:picMkLst>
        </pc:picChg>
        <pc:picChg chg="add del">
          <ac:chgData name="Anand Marwaha" userId="22b76eef-1ad1-4b32-913b-0f4675101c5a" providerId="ADAL" clId="{D582DC6F-7F34-4116-83FD-32FB63A5A296}" dt="2022-01-24T09:59:28.251" v="919" actId="478"/>
          <ac:picMkLst>
            <pc:docMk/>
            <pc:sldMk cId="418733615" sldId="258"/>
            <ac:picMk id="202" creationId="{FF3E3337-AEB6-4ACE-98B9-835F66635706}"/>
          </ac:picMkLst>
        </pc:picChg>
        <pc:picChg chg="add del">
          <ac:chgData name="Anand Marwaha" userId="22b76eef-1ad1-4b32-913b-0f4675101c5a" providerId="ADAL" clId="{D582DC6F-7F34-4116-83FD-32FB63A5A296}" dt="2022-01-24T09:59:32.013" v="922" actId="478"/>
          <ac:picMkLst>
            <pc:docMk/>
            <pc:sldMk cId="418733615" sldId="258"/>
            <ac:picMk id="203" creationId="{E0CDA022-7629-4986-BA8C-925642097A35}"/>
          </ac:picMkLst>
        </pc:picChg>
        <pc:picChg chg="add del">
          <ac:chgData name="Anand Marwaha" userId="22b76eef-1ad1-4b32-913b-0f4675101c5a" providerId="ADAL" clId="{D582DC6F-7F34-4116-83FD-32FB63A5A296}" dt="2022-01-24T09:59:16.108" v="907" actId="478"/>
          <ac:picMkLst>
            <pc:docMk/>
            <pc:sldMk cId="418733615" sldId="258"/>
            <ac:picMk id="204" creationId="{E331961A-E4A4-48EA-A2C6-0E18A80E32EA}"/>
          </ac:picMkLst>
        </pc:picChg>
        <pc:picChg chg="add del">
          <ac:chgData name="Anand Marwaha" userId="22b76eef-1ad1-4b32-913b-0f4675101c5a" providerId="ADAL" clId="{D582DC6F-7F34-4116-83FD-32FB63A5A296}" dt="2022-01-24T09:58:59.330" v="892" actId="478"/>
          <ac:picMkLst>
            <pc:docMk/>
            <pc:sldMk cId="418733615" sldId="258"/>
            <ac:picMk id="205" creationId="{E4B29C52-7B58-48EA-8224-BB10118D6ABA}"/>
          </ac:picMkLst>
        </pc:picChg>
        <pc:picChg chg="add del">
          <ac:chgData name="Anand Marwaha" userId="22b76eef-1ad1-4b32-913b-0f4675101c5a" providerId="ADAL" clId="{D582DC6F-7F34-4116-83FD-32FB63A5A296}" dt="2022-01-24T09:58:55.482" v="888" actId="478"/>
          <ac:picMkLst>
            <pc:docMk/>
            <pc:sldMk cId="418733615" sldId="258"/>
            <ac:picMk id="206" creationId="{2B7BB314-15E1-4BFD-943C-0D5E87C689C4}"/>
          </ac:picMkLst>
        </pc:picChg>
        <pc:picChg chg="add del">
          <ac:chgData name="Anand Marwaha" userId="22b76eef-1ad1-4b32-913b-0f4675101c5a" providerId="ADAL" clId="{D582DC6F-7F34-4116-83FD-32FB63A5A296}" dt="2022-01-24T09:59:14.363" v="905" actId="478"/>
          <ac:picMkLst>
            <pc:docMk/>
            <pc:sldMk cId="418733615" sldId="258"/>
            <ac:picMk id="213" creationId="{222857D2-5E20-4521-A859-D5A22E4E2436}"/>
          </ac:picMkLst>
        </pc:picChg>
        <pc:picChg chg="add del">
          <ac:chgData name="Anand Marwaha" userId="22b76eef-1ad1-4b32-913b-0f4675101c5a" providerId="ADAL" clId="{D582DC6F-7F34-4116-83FD-32FB63A5A296}" dt="2022-01-24T09:59:03.514" v="897" actId="478"/>
          <ac:picMkLst>
            <pc:docMk/>
            <pc:sldMk cId="418733615" sldId="258"/>
            <ac:picMk id="214" creationId="{9EEE7D9D-6883-4D5E-B205-9D0AA2B1AF2D}"/>
          </ac:picMkLst>
        </pc:picChg>
        <pc:picChg chg="add del">
          <ac:chgData name="Anand Marwaha" userId="22b76eef-1ad1-4b32-913b-0f4675101c5a" providerId="ADAL" clId="{D582DC6F-7F34-4116-83FD-32FB63A5A296}" dt="2022-01-24T09:58:45.906" v="880" actId="478"/>
          <ac:picMkLst>
            <pc:docMk/>
            <pc:sldMk cId="418733615" sldId="258"/>
            <ac:picMk id="215" creationId="{2E15CF7F-BD1A-4D7A-B6F4-19127C0B023A}"/>
          </ac:picMkLst>
        </pc:picChg>
        <pc:picChg chg="add del">
          <ac:chgData name="Anand Marwaha" userId="22b76eef-1ad1-4b32-913b-0f4675101c5a" providerId="ADAL" clId="{D582DC6F-7F34-4116-83FD-32FB63A5A296}" dt="2022-01-24T09:59:02.739" v="896" actId="478"/>
          <ac:picMkLst>
            <pc:docMk/>
            <pc:sldMk cId="418733615" sldId="258"/>
            <ac:picMk id="216" creationId="{913B3FB8-262F-45D9-B808-F75B4AA0DE8B}"/>
          </ac:picMkLst>
        </pc:picChg>
        <pc:picChg chg="add del">
          <ac:chgData name="Anand Marwaha" userId="22b76eef-1ad1-4b32-913b-0f4675101c5a" providerId="ADAL" clId="{D582DC6F-7F34-4116-83FD-32FB63A5A296}" dt="2022-01-24T09:58:22.371" v="859" actId="478"/>
          <ac:picMkLst>
            <pc:docMk/>
            <pc:sldMk cId="418733615" sldId="258"/>
            <ac:picMk id="218" creationId="{CE0F01C0-7308-48F4-9C89-F32F4DF84718}"/>
          </ac:picMkLst>
        </pc:picChg>
        <pc:picChg chg="add del">
          <ac:chgData name="Anand Marwaha" userId="22b76eef-1ad1-4b32-913b-0f4675101c5a" providerId="ADAL" clId="{D582DC6F-7F34-4116-83FD-32FB63A5A296}" dt="2022-01-24T09:58:23.290" v="860" actId="478"/>
          <ac:picMkLst>
            <pc:docMk/>
            <pc:sldMk cId="418733615" sldId="258"/>
            <ac:picMk id="219" creationId="{6CD31BE9-05DC-4A55-AFFD-8242D63057CF}"/>
          </ac:picMkLst>
        </pc:picChg>
        <pc:picChg chg="add del">
          <ac:chgData name="Anand Marwaha" userId="22b76eef-1ad1-4b32-913b-0f4675101c5a" providerId="ADAL" clId="{D582DC6F-7F34-4116-83FD-32FB63A5A296}" dt="2022-01-24T09:58:38.523" v="873" actId="478"/>
          <ac:picMkLst>
            <pc:docMk/>
            <pc:sldMk cId="418733615" sldId="258"/>
            <ac:picMk id="220" creationId="{6D8D5F19-A460-4A02-B11E-812710BA7F9B}"/>
          </ac:picMkLst>
        </pc:picChg>
        <pc:picChg chg="add">
          <ac:chgData name="Anand Marwaha" userId="22b76eef-1ad1-4b32-913b-0f4675101c5a" providerId="ADAL" clId="{D582DC6F-7F34-4116-83FD-32FB63A5A296}" dt="2022-01-24T09:57:47.237" v="831"/>
          <ac:picMkLst>
            <pc:docMk/>
            <pc:sldMk cId="418733615" sldId="258"/>
            <ac:picMk id="221" creationId="{E18A99EB-2589-4179-8A47-DBDBAFE8F1D7}"/>
          </ac:picMkLst>
        </pc:pic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23" creationId="{5F230048-14FA-4ED9-9E2E-DD698E678D91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28" creationId="{2B294CBF-6551-4F4E-B462-E5644F87CA37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29" creationId="{644BED22-B751-4BF7-B506-CCB4935C8BD2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31" creationId="{3636CE23-CE67-4BA5-9581-444522B5C54D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34" creationId="{813358B4-7FD6-461D-94E7-4BD7CEA12BE6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35" creationId="{5876C4EB-BE78-47A1-AA7D-8A28D454134B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38" creationId="{93BCCD20-4FC3-4CB1-9145-1B9704FCB525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40" creationId="{E94DFDF6-E71B-4A12-878C-C03770015953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42" creationId="{288AF7B7-4A74-4A03-A6CC-1EB5F6BF05D7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44" creationId="{576AD107-F465-4421-8870-014D40D1A374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46" creationId="{FD90903A-C373-483E-B7ED-3C269284647A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48" creationId="{C894B0DB-9F8B-4765-9C6C-6199842FDF0B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50" creationId="{DD5A6BD2-23C5-4F63-B545-B8E971112506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52" creationId="{86D6424C-2AE5-4117-B476-799657D5A5C0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54" creationId="{FF8B14BE-AE2A-462F-8F56-B49B39AC9420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56" creationId="{EE299DDA-9CB7-4F50-A475-E24A2B012915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58" creationId="{E69AFE6D-28CD-4F29-B6F9-784FC0E5C9B0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60" creationId="{5FFD6145-C64B-40B6-BEA4-6F48E9F2F10C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73" creationId="{44F4FF03-6094-4FC9-AD20-3A70E688238F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75" creationId="{040505F4-F711-44F1-8405-CFFD28798D37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77" creationId="{93AA188D-5D1A-4270-B06E-F7B30F195432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79" creationId="{E7F8075F-F2EB-453C-A539-D8FB6F1CEF4A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81" creationId="{974F94DA-C816-452C-A804-F34B2A1F994A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83" creationId="{E143C51B-FF84-4005-9417-837875832E09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85" creationId="{58329B45-D11B-4024-B3F6-233C952DE63E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87" creationId="{1FBC5F00-A60C-4235-8B0C-CB31A8F4CE57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94" creationId="{F2F779CC-2B0A-46F0-B3AD-78652656C0DA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95" creationId="{F6224FF6-9ECE-4AEE-8E58-11C9F075F913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96" creationId="{44B55F98-B83D-4003-BBD2-158BBEC085CE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97" creationId="{903EA001-08DD-4899-A3FA-130EE3DDD1CF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98" creationId="{A9AB05D7-4EC7-4630-A038-67A60F66C404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24" creationId="{432BFCE8-3034-44BD-9F3E-96FC23619A21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26" creationId="{C3772677-2F64-4326-9298-733A80A3203D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28" creationId="{45F13D1C-2363-4A9B-A6C3-D74F9D7A65E2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29" creationId="{C2C3790A-87F8-4DD6-A0A5-B25DA6982768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31" creationId="{C98026F6-F760-4147-8749-72931C2ADFD4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32" creationId="{DC2C5918-F1DF-49EF-9F41-FD284CD0293C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33" creationId="{04FE7C1F-A942-452D-8695-CBFEFFCFA742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35" creationId="{32F25020-910B-4784-A223-824A3F378B75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37" creationId="{D11C1A60-5E5A-48A9-8E17-407BCB62D5DD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39" creationId="{9D5E048C-2877-4680-9BD5-275FACB4A77B}"/>
          </ac:cxnSpMkLst>
        </pc:cxnChg>
        <pc:cxnChg chg="add mod">
          <ac:chgData name="Anand Marwaha" userId="22b76eef-1ad1-4b32-913b-0f4675101c5a" providerId="ADAL" clId="{D582DC6F-7F34-4116-83FD-32FB63A5A296}" dt="2022-01-24T09:59:08.570" v="900" actId="1076"/>
          <ac:cxnSpMkLst>
            <pc:docMk/>
            <pc:sldMk cId="418733615" sldId="258"/>
            <ac:cxnSpMk id="141" creationId="{2E8B9604-65F6-4220-88AB-BE93BBD59D7E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44" creationId="{712ECAE5-FB66-49A3-A638-7D746DF16ED6}"/>
          </ac:cxnSpMkLst>
        </pc:cxnChg>
        <pc:cxnChg chg="add del">
          <ac:chgData name="Anand Marwaha" userId="22b76eef-1ad1-4b32-913b-0f4675101c5a" providerId="ADAL" clId="{D582DC6F-7F34-4116-83FD-32FB63A5A296}" dt="2022-01-24T09:59:06.594" v="899" actId="478"/>
          <ac:cxnSpMkLst>
            <pc:docMk/>
            <pc:sldMk cId="418733615" sldId="258"/>
            <ac:cxnSpMk id="145" creationId="{2C823288-616A-42FD-9359-35DEDF7F7B7F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47" creationId="{BDA21849-DB1B-4B1E-AB44-D8DF0EFEE760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49" creationId="{4AAEE852-A2D7-447D-847E-C43F0054D044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50" creationId="{AC043A00-B79C-4A50-8AF6-09A1C66D0D90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53" creationId="{00FAE943-659B-4DE9-BC94-DE36BA74E574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54" creationId="{DA332957-740F-4C73-8106-6CD7B7ADBFCA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56" creationId="{4D6211BF-1084-4F01-BD2C-1DEA97586EF7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59" creationId="{EC8C4A96-6928-4F39-8953-92BCEC47A7B6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60" creationId="{DA726C69-C51F-4ACB-8BFE-CD916CAA57E3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63" creationId="{D33DD38F-E404-4347-B28C-46547A6FFA10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65" creationId="{3DF4914F-D031-43A6-9069-BB755AF12D64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67" creationId="{8559D4CD-FB5E-4811-AEE6-D3EAF2E66203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69" creationId="{E87D0A07-DDC6-44CC-9593-6AC60785B054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71" creationId="{60712EC3-495E-46D7-8627-B4F5E4A906D1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73" creationId="{1E5797EF-F8CF-4C5E-A8BE-09B543B35047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75" creationId="{F5C7F6DB-27FA-4664-9BA8-8B4F25C09956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77" creationId="{5AF63A11-4F2A-40A3-931A-0F8738D6ECE2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79" creationId="{583E003F-319C-4C93-A867-A30B7290F93B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81" creationId="{E30E8D1D-85BD-4108-9715-CE0D1FF82A90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83" creationId="{8808E678-1E62-4BBF-9454-9C786774F925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85" creationId="{B4A7584C-8D7A-4C71-836C-19CE9B9B5D3A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87" creationId="{B8FEEBA0-92A9-4DCA-A3EC-22B084559887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89" creationId="{9B3C0C3B-B3AE-44CB-BC0C-11DE59F718E3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91" creationId="{1BFCE197-C5D8-407B-8979-A947F47AEA29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93" creationId="{11CC5934-EC5C-4FB9-911C-8059A62474FA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95" creationId="{1D4E0399-27D4-41F7-A4A7-97D9CBA917FD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97" creationId="{6F8F6BBC-E69C-4380-BCA9-0058A1A4B1B4}"/>
          </ac:cxnSpMkLst>
        </pc:cxnChg>
        <pc:cxnChg chg="add">
          <ac:chgData name="Anand Marwaha" userId="22b76eef-1ad1-4b32-913b-0f4675101c5a" providerId="ADAL" clId="{D582DC6F-7F34-4116-83FD-32FB63A5A296}" dt="2022-01-24T09:57:47.237" v="831"/>
          <ac:cxnSpMkLst>
            <pc:docMk/>
            <pc:sldMk cId="418733615" sldId="258"/>
            <ac:cxnSpMk id="199" creationId="{B84CAE11-09D1-4B1C-8332-E9866C8C2747}"/>
          </ac:cxnSpMkLst>
        </pc:cxnChg>
      </pc:sldChg>
      <pc:sldChg chg="addSp delSp modSp add del">
        <pc:chgData name="Anand Marwaha" userId="22b76eef-1ad1-4b32-913b-0f4675101c5a" providerId="ADAL" clId="{D582DC6F-7F34-4116-83FD-32FB63A5A296}" dt="2022-01-24T10:02:21.698" v="950" actId="2696"/>
        <pc:sldMkLst>
          <pc:docMk/>
          <pc:sldMk cId="2240067246" sldId="259"/>
        </pc:sldMkLst>
        <pc:spChg chg="del">
          <ac:chgData name="Anand Marwaha" userId="22b76eef-1ad1-4b32-913b-0f4675101c5a" providerId="ADAL" clId="{D582DC6F-7F34-4116-83FD-32FB63A5A296}" dt="2022-01-24T10:00:05.778" v="944" actId="478"/>
          <ac:spMkLst>
            <pc:docMk/>
            <pc:sldMk cId="2240067246" sldId="259"/>
            <ac:spMk id="2" creationId="{861E6BA3-25DC-486B-8AA8-88C3A5DB9731}"/>
          </ac:spMkLst>
        </pc:spChg>
        <pc:spChg chg="del">
          <ac:chgData name="Anand Marwaha" userId="22b76eef-1ad1-4b32-913b-0f4675101c5a" providerId="ADAL" clId="{D582DC6F-7F34-4116-83FD-32FB63A5A296}" dt="2022-01-24T10:00:05.778" v="944" actId="478"/>
          <ac:spMkLst>
            <pc:docMk/>
            <pc:sldMk cId="2240067246" sldId="259"/>
            <ac:spMk id="3" creationId="{F5854398-A1E7-42B0-B0AF-CE1264963426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4" creationId="{23B17486-A587-47A2-ADB2-659652B81BD8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5" creationId="{448BF795-BD48-4B60-9CDD-766ADC0EC605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6" creationId="{C2D0F1F6-163C-4275-BF9E-A26F38319732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7" creationId="{7D4651AD-EDF1-405C-8A51-C73E040028BC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8" creationId="{6F1405D5-86CD-40EB-AE3D-7CCE186AFC0B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9" creationId="{4B727EB5-6FED-43C7-BBBD-ACEE8A3CF165}"/>
          </ac:spMkLst>
        </pc:spChg>
        <pc:spChg chg="add mod">
          <ac:chgData name="Anand Marwaha" userId="22b76eef-1ad1-4b32-913b-0f4675101c5a" providerId="ADAL" clId="{D582DC6F-7F34-4116-83FD-32FB63A5A296}" dt="2022-01-24T10:00:10.187" v="948" actId="20577"/>
          <ac:spMkLst>
            <pc:docMk/>
            <pc:sldMk cId="2240067246" sldId="259"/>
            <ac:spMk id="10" creationId="{526D3840-085F-4C5F-8C19-E7C9E4332ADB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12" creationId="{EEEDFA7F-8B39-4023-8B57-232CC5004700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13" creationId="{B1BA95E5-914F-4DD7-986D-F63BCE30C714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19" creationId="{A67531C9-A007-478B-A70E-6BB6835785F4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20" creationId="{BEBC58A1-4C94-4034-97D6-FE6998D5DDA7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21" creationId="{91731026-DE9D-4AFD-B205-266D8D6F8E79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22" creationId="{62ECB55A-6D4E-48BF-A730-1298E159BEF7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41" creationId="{5EFC9A11-9752-4A26-A9C3-D454DD4FE108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42" creationId="{BDD0B723-CCAD-4122-829E-77A7C2EC63B1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43" creationId="{2F76A5E2-D794-4CE0-A90E-45AAB8CBB91C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44" creationId="{37FE87CE-3946-4549-A4A3-3E7C48715636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45" creationId="{9A7F8E58-7704-460F-8EC5-22FD9A4A1957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46" creationId="{C1CD1685-52E6-4610-8300-82FD0B074DE7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47" creationId="{975C51DA-6417-41F4-9732-EE75815D09BC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61" creationId="{4DB6CF02-C61F-4E2A-AD58-C63331ED5663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62" creationId="{FA95BF7A-235E-45FA-BBB7-C5C9C9C7CE37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63" creationId="{9FAA004F-8483-4155-9263-2DAB59D13E0F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64" creationId="{0F678ED5-84ED-4D3B-993D-5A506C5BBCD4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65" creationId="{B9650F98-5EA1-44CD-AD53-3D4CBC668B39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66" creationId="{E72DAA54-3421-48AD-AAD9-250D2909EF6D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67" creationId="{BDC955D0-F714-4BD2-A2F2-482E30124322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68" creationId="{FFC86EDD-0D93-4F01-BD95-BCBC0EDEDDE3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69" creationId="{C4148AA1-4460-4F5A-90DC-74DA6E530F56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70" creationId="{240E1B41-7114-4EBA-8C16-3800C4AA32A2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71" creationId="{28D199FD-A325-4CFB-93F3-597AA3609217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72" creationId="{E01FC1FA-C01C-470C-BC81-3E279D66970F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73" creationId="{B7EF2CFE-6B55-494A-8F8B-6869FF9CEB21}"/>
          </ac:spMkLst>
        </pc:spChg>
        <pc:spChg chg="add">
          <ac:chgData name="Anand Marwaha" userId="22b76eef-1ad1-4b32-913b-0f4675101c5a" providerId="ADAL" clId="{D582DC6F-7F34-4116-83FD-32FB63A5A296}" dt="2022-01-24T10:00:06.570" v="945"/>
          <ac:spMkLst>
            <pc:docMk/>
            <pc:sldMk cId="2240067246" sldId="259"/>
            <ac:spMk id="74" creationId="{641D218F-F109-476C-B851-C25301E8E711}"/>
          </ac:spMkLst>
        </pc:spChg>
        <pc:grpChg chg="add">
          <ac:chgData name="Anand Marwaha" userId="22b76eef-1ad1-4b32-913b-0f4675101c5a" providerId="ADAL" clId="{D582DC6F-7F34-4116-83FD-32FB63A5A296}" dt="2022-01-24T10:00:06.570" v="945"/>
          <ac:grpSpMkLst>
            <pc:docMk/>
            <pc:sldMk cId="2240067246" sldId="259"/>
            <ac:grpSpMk id="14" creationId="{A5EA639F-B3BE-46C0-B3B5-BD37CD6F6E56}"/>
          </ac:grpSpMkLst>
        </pc:grpChg>
        <pc:picChg chg="add">
          <ac:chgData name="Anand Marwaha" userId="22b76eef-1ad1-4b32-913b-0f4675101c5a" providerId="ADAL" clId="{D582DC6F-7F34-4116-83FD-32FB63A5A296}" dt="2022-01-24T10:00:06.570" v="945"/>
          <ac:picMkLst>
            <pc:docMk/>
            <pc:sldMk cId="2240067246" sldId="259"/>
            <ac:picMk id="11" creationId="{C80E22BC-4EEA-42C1-A8D4-6F570F91C7F3}"/>
          </ac:picMkLst>
        </pc:picChg>
        <pc:picChg chg="add">
          <ac:chgData name="Anand Marwaha" userId="22b76eef-1ad1-4b32-913b-0f4675101c5a" providerId="ADAL" clId="{D582DC6F-7F34-4116-83FD-32FB63A5A296}" dt="2022-01-24T10:00:06.570" v="945"/>
          <ac:picMkLst>
            <pc:docMk/>
            <pc:sldMk cId="2240067246" sldId="259"/>
            <ac:picMk id="75" creationId="{B75FBEE2-0E77-43AE-93B9-FA0497718212}"/>
          </ac:picMkLst>
        </pc:picChg>
        <pc:picChg chg="add">
          <ac:chgData name="Anand Marwaha" userId="22b76eef-1ad1-4b32-913b-0f4675101c5a" providerId="ADAL" clId="{D582DC6F-7F34-4116-83FD-32FB63A5A296}" dt="2022-01-24T10:00:06.570" v="945"/>
          <ac:picMkLst>
            <pc:docMk/>
            <pc:sldMk cId="2240067246" sldId="259"/>
            <ac:picMk id="115" creationId="{F8A38C47-C40E-4E06-BA52-C05FEFC3B22B}"/>
          </ac:picMkLst>
        </pc:pic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23" creationId="{AAEA019B-19D2-493A-AB41-8C97DCFD3145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24" creationId="{49D110E6-FE8F-478F-8174-FA1F324559A6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25" creationId="{D607FBBC-597A-40E2-B62A-70ADA8EB9F92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26" creationId="{D4CE2818-0CF6-4DEB-84E5-C5333722DE2F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27" creationId="{00A6CBA4-43E7-4162-A787-33A7A28DB0AC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28" creationId="{52CE8624-7B51-4DFD-B588-28EB71017FDD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29" creationId="{9478320B-0FE7-4FED-8519-7E1162720541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30" creationId="{EB62A2B7-BFE8-471D-86C9-57E2D7EB98E9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31" creationId="{668CA704-E83D-46C1-8F64-726F9FFD0155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32" creationId="{99E64DB7-96BD-44B3-8033-EC4B8542F632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33" creationId="{70EF4674-DE7B-4747-9C22-669B0DEBA719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34" creationId="{6C5AFB91-AEAA-4082-8B4D-BAA80E530984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35" creationId="{3F89596A-3DAB-49A3-A644-511E9412A48D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36" creationId="{78F3CA20-F954-4F84-8864-EF4C9B0ADFB7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37" creationId="{994F380A-84F2-4AC2-9675-BD2CE0D3117B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38" creationId="{B91DA5BA-1D48-42BF-9099-419C5752BE81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39" creationId="{C7A14B54-7E06-40BA-B9CB-1F3835BF14C5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40" creationId="{7E9A171D-3F62-481E-A50A-F09898212D1B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48" creationId="{3CF86E5A-34FA-40B2-B8A0-E150288ED5CE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49" creationId="{E21271D4-1305-46C4-BC3C-4A2A5F3DD748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50" creationId="{6F233EC6-7F1C-4071-882F-D78B2D2BBB8D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51" creationId="{7B8925B1-0ACB-4EF2-A72F-315FE854CD43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52" creationId="{BA251E67-3631-4DEC-B88A-D70E8CA35B2E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53" creationId="{8AC96599-9687-4D71-BAC8-B553A3BD5A83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54" creationId="{5239A4B9-A839-4638-9A73-BDBCEF2E4E68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55" creationId="{0D8C58CD-0061-4510-9646-4B3CC3E180BE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56" creationId="{BC16A675-913C-4A02-9BC6-3E5ABB28D384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57" creationId="{566D5087-CF5B-4B9F-BCAC-F95A58995D88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58" creationId="{EEA94A06-1F54-44EE-8FC9-B7507F961AFB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59" creationId="{A2DD5B84-025E-4151-9240-DAA04CB897DA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60" creationId="{4C8BF6F4-170B-4C2E-811E-F38BC1D95614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76" creationId="{4FF9FBA3-0C70-4288-AB2A-D68F7E416858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77" creationId="{25D990F5-3AD2-430F-868B-F88DBD697042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78" creationId="{13B35182-A632-4383-8A1E-CFA5A95E22A8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79" creationId="{2D8D27AA-D82B-47BF-8BED-BFB8815D258D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80" creationId="{6D12EADA-5C4E-4098-92DE-9AC9DF9AEF41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81" creationId="{A45A8D45-21E8-494B-B020-E6A94EE703ED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82" creationId="{9A63DB68-7D60-43F1-9CBF-15EB17AABD0A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83" creationId="{35CBD6CF-6178-431D-A428-BCFB2F0307C7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84" creationId="{298D9C17-347D-4835-8041-C7C2F30AA534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85" creationId="{4575607C-EB96-4DD9-A105-D6D0CBC734C1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86" creationId="{5B4A19A4-694D-4349-8152-9204DB480EC9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87" creationId="{463FB110-AD9B-4F42-B143-A3499E8130B0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88" creationId="{C567FD54-5E3F-44A1-94D6-F8D99522EAEF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89" creationId="{B2191BFB-50B6-4700-8144-0D0299F8FABF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90" creationId="{99DEE4A4-5F47-4CA6-A923-580AC3892EDA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91" creationId="{8F9AA178-834D-4C89-9D70-C89E1AE911FB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92" creationId="{2E7192B6-63C0-40A1-B00E-3E1134D6FA27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93" creationId="{10DA1D1A-10B2-40EF-8F9A-0064E0AD49D2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94" creationId="{E6DBF549-BD7C-4C4E-9C4E-BC118774DC54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95" creationId="{A89F2EB0-1C36-44D3-BAA3-CDE0440E20F4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96" creationId="{5D6B8DBD-89B1-4B75-AC58-6525B0093E4B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97" creationId="{B30EA6FD-1B13-4E40-B45D-BD1B2E0EA3FD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98" creationId="{5B5B48AA-7DD9-411B-941D-7ECE3C9FAFAE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99" creationId="{5ED74A16-84BA-4B43-BDDC-FC97A8925DBA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100" creationId="{CEC09D8A-1FD0-418D-8D2B-B0DBB63D8B09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101" creationId="{51FDEA1A-86C4-444D-9DA5-D1C88CBDFED0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102" creationId="{17555F63-52A7-4245-BF2A-603E58679BEC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103" creationId="{6E8FEC22-A636-4C35-A132-FD9726382713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104" creationId="{A0CA007E-3B9F-4039-97C8-D5E7F25767F3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105" creationId="{DEEAACA5-0465-4F13-A7A2-1A3ACD86647B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106" creationId="{6904C8D5-6D21-4A52-A578-209FB59C655F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107" creationId="{2CE1B96A-9C3C-4EA8-8F7D-55AEAFA8547D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108" creationId="{3A57C7AA-7A21-419D-AC1E-7BA433BA20A8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109" creationId="{78E5EC9C-2245-45D8-BE03-3E3A7D6D32D8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110" creationId="{F4E996DB-40C5-46E1-B0D4-5DE261A872FF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111" creationId="{26000964-15C9-42D6-8F3A-8805833A3A8B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112" creationId="{96EBB4F6-5BF7-49CB-8223-B78EFE2FEAD6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113" creationId="{E9253433-DD4B-4E24-93F3-308D813F2FA5}"/>
          </ac:cxnSpMkLst>
        </pc:cxnChg>
        <pc:cxnChg chg="add">
          <ac:chgData name="Anand Marwaha" userId="22b76eef-1ad1-4b32-913b-0f4675101c5a" providerId="ADAL" clId="{D582DC6F-7F34-4116-83FD-32FB63A5A296}" dt="2022-01-24T10:00:06.570" v="945"/>
          <ac:cxnSpMkLst>
            <pc:docMk/>
            <pc:sldMk cId="2240067246" sldId="259"/>
            <ac:cxnSpMk id="114" creationId="{107D5FC3-1993-4323-9FCD-6A2EBE940055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jpeg"/><Relationship Id="rId39" Type="http://schemas.openxmlformats.org/officeDocument/2006/relationships/image" Target="../media/image37.jpeg"/><Relationship Id="rId21" Type="http://schemas.openxmlformats.org/officeDocument/2006/relationships/image" Target="../media/image19.png"/><Relationship Id="rId34" Type="http://schemas.openxmlformats.org/officeDocument/2006/relationships/image" Target="../media/image32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17" Type="http://schemas.openxmlformats.org/officeDocument/2006/relationships/image" Target="../media/image15.png"/><Relationship Id="rId25" Type="http://schemas.openxmlformats.org/officeDocument/2006/relationships/image" Target="../media/image23.jpeg"/><Relationship Id="rId33" Type="http://schemas.openxmlformats.org/officeDocument/2006/relationships/image" Target="../media/image31.png"/><Relationship Id="rId38" Type="http://schemas.openxmlformats.org/officeDocument/2006/relationships/image" Target="../media/image36.jpeg"/><Relationship Id="rId2" Type="http://schemas.openxmlformats.org/officeDocument/2006/relationships/image" Target="../media/image1.png"/><Relationship Id="rId16" Type="http://schemas.openxmlformats.org/officeDocument/2006/relationships/image" Target="../media/image14.jpeg"/><Relationship Id="rId20" Type="http://schemas.openxmlformats.org/officeDocument/2006/relationships/image" Target="../media/image18.png"/><Relationship Id="rId29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24" Type="http://schemas.openxmlformats.org/officeDocument/2006/relationships/image" Target="../media/image22.jpeg"/><Relationship Id="rId32" Type="http://schemas.openxmlformats.org/officeDocument/2006/relationships/image" Target="../media/image30.jpeg"/><Relationship Id="rId37" Type="http://schemas.openxmlformats.org/officeDocument/2006/relationships/image" Target="../media/image35.png"/><Relationship Id="rId5" Type="http://schemas.openxmlformats.org/officeDocument/2006/relationships/image" Target="../media/image3.png"/><Relationship Id="rId15" Type="http://schemas.openxmlformats.org/officeDocument/2006/relationships/image" Target="../media/image13.jpeg"/><Relationship Id="rId23" Type="http://schemas.openxmlformats.org/officeDocument/2006/relationships/image" Target="../media/image21.jpeg"/><Relationship Id="rId28" Type="http://schemas.openxmlformats.org/officeDocument/2006/relationships/image" Target="../media/image26.jpeg"/><Relationship Id="rId36" Type="http://schemas.openxmlformats.org/officeDocument/2006/relationships/image" Target="../media/image34.png"/><Relationship Id="rId10" Type="http://schemas.openxmlformats.org/officeDocument/2006/relationships/image" Target="../media/image8.jpeg"/><Relationship Id="rId19" Type="http://schemas.openxmlformats.org/officeDocument/2006/relationships/image" Target="../media/image17.jpeg"/><Relationship Id="rId31" Type="http://schemas.openxmlformats.org/officeDocument/2006/relationships/image" Target="../media/image29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Relationship Id="rId14" Type="http://schemas.openxmlformats.org/officeDocument/2006/relationships/image" Target="../media/image12.jpeg"/><Relationship Id="rId22" Type="http://schemas.openxmlformats.org/officeDocument/2006/relationships/image" Target="../media/image20.jpeg"/><Relationship Id="rId27" Type="http://schemas.openxmlformats.org/officeDocument/2006/relationships/image" Target="../media/image25.jpeg"/><Relationship Id="rId30" Type="http://schemas.openxmlformats.org/officeDocument/2006/relationships/image" Target="../media/image28.jpeg"/><Relationship Id="rId35" Type="http://schemas.openxmlformats.org/officeDocument/2006/relationships/image" Target="../media/image33.jpeg"/><Relationship Id="rId8" Type="http://schemas.openxmlformats.org/officeDocument/2006/relationships/image" Target="../media/image6.png"/><Relationship Id="rId3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Rectangle 145">
            <a:extLst>
              <a:ext uri="{FF2B5EF4-FFF2-40B4-BE49-F238E27FC236}">
                <a16:creationId xmlns:a16="http://schemas.microsoft.com/office/drawing/2014/main" id="{5C830268-6189-4918-9A87-5C775E3FCE3E}"/>
              </a:ext>
            </a:extLst>
          </p:cNvPr>
          <p:cNvSpPr/>
          <p:nvPr/>
        </p:nvSpPr>
        <p:spPr>
          <a:xfrm>
            <a:off x="1966681" y="2486352"/>
            <a:ext cx="2814510" cy="62936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C4373B50-4D53-4E07-951D-9CEAD3FBBAAB}"/>
              </a:ext>
            </a:extLst>
          </p:cNvPr>
          <p:cNvSpPr/>
          <p:nvPr/>
        </p:nvSpPr>
        <p:spPr>
          <a:xfrm>
            <a:off x="2001212" y="4674653"/>
            <a:ext cx="5733212" cy="604171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7" name="Block Arc 86">
            <a:extLst>
              <a:ext uri="{FF2B5EF4-FFF2-40B4-BE49-F238E27FC236}">
                <a16:creationId xmlns:a16="http://schemas.microsoft.com/office/drawing/2014/main" id="{58036F68-BA97-4965-9333-640A6F09B30C}"/>
              </a:ext>
            </a:extLst>
          </p:cNvPr>
          <p:cNvSpPr/>
          <p:nvPr/>
        </p:nvSpPr>
        <p:spPr>
          <a:xfrm rot="5400000" flipH="1">
            <a:off x="6353966" y="7079145"/>
            <a:ext cx="2805423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72D911C-3635-44B6-9746-0B279C618F3A}"/>
              </a:ext>
            </a:extLst>
          </p:cNvPr>
          <p:cNvSpPr/>
          <p:nvPr/>
        </p:nvSpPr>
        <p:spPr>
          <a:xfrm>
            <a:off x="1953674" y="15522198"/>
            <a:ext cx="6575417" cy="61073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" name="Block Arc 6">
            <a:extLst>
              <a:ext uri="{FF2B5EF4-FFF2-40B4-BE49-F238E27FC236}">
                <a16:creationId xmlns:a16="http://schemas.microsoft.com/office/drawing/2014/main" id="{17D4308C-34E7-48EC-B960-08E7972531A7}"/>
              </a:ext>
            </a:extLst>
          </p:cNvPr>
          <p:cNvSpPr/>
          <p:nvPr/>
        </p:nvSpPr>
        <p:spPr>
          <a:xfrm rot="16200000">
            <a:off x="619964" y="13663093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CDD31FF-1A64-4751-B83D-C6F7789AC749}"/>
              </a:ext>
            </a:extLst>
          </p:cNvPr>
          <p:cNvSpPr/>
          <p:nvPr/>
        </p:nvSpPr>
        <p:spPr>
          <a:xfrm>
            <a:off x="1928849" y="13352216"/>
            <a:ext cx="5942715" cy="62184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C7D21E-4272-48CF-8EE0-4FA7FCB2B4AB}"/>
              </a:ext>
            </a:extLst>
          </p:cNvPr>
          <p:cNvSpPr txBox="1"/>
          <p:nvPr/>
        </p:nvSpPr>
        <p:spPr>
          <a:xfrm>
            <a:off x="3343839" y="221328"/>
            <a:ext cx="51371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Modern Love" panose="04090805081005020601" pitchFamily="82" charset="0"/>
                <a:cs typeface="Aharoni" panose="020B0604020202020204" pitchFamily="2" charset="-79"/>
              </a:rPr>
              <a:t>History Learning Journey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72548A9-7A69-419B-83DD-25FB8FBF365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282" b="70513" l="4300" r="98300">
                        <a14:foregroundMark x1="78848" y1="36926" x2="72199" y2="58601"/>
                        <a14:foregroundMark x1="65555" y1="77240" x2="27000" y2="79744"/>
                        <a14:foregroundMark x1="27000" y1="79744" x2="24534" y2="76500"/>
                        <a14:foregroundMark x1="21997" y1="38692" x2="16412" y2="48775"/>
                        <a14:foregroundMark x1="6808" y1="69310" x2="7167" y2="69119"/>
                        <a14:foregroundMark x1="80114" y1="37818" x2="68874" y2="58137"/>
                        <a14:foregroundMark x1="63800" y1="67308" x2="63200" y2="67564"/>
                        <a14:backgroundMark x1="27300" y1="27308" x2="27300" y2="27308"/>
                        <a14:backgroundMark x1="60400" y1="29359" x2="40000" y2="19615"/>
                        <a14:backgroundMark x1="32000" y1="21923" x2="16900" y2="26667"/>
                        <a14:backgroundMark x1="9500" y1="31282" x2="26600" y2="31026"/>
                        <a14:backgroundMark x1="26700" y1="29103" x2="11400" y2="26795"/>
                        <a14:backgroundMark x1="16500" y1="25256" x2="44100" y2="12179"/>
                        <a14:backgroundMark x1="44100" y1="12179" x2="51400" y2="26538"/>
                        <a14:backgroundMark x1="51400" y1="26538" x2="68800" y2="19615"/>
                        <a14:backgroundMark x1="63600" y1="18974" x2="42600" y2="14359"/>
                        <a14:backgroundMark x1="33900" y1="13077" x2="20700" y2="19103"/>
                        <a14:backgroundMark x1="20700" y1="19103" x2="44200" y2="4872"/>
                        <a14:backgroundMark x1="24500" y1="12436" x2="45400" y2="15256"/>
                        <a14:backgroundMark x1="23000" y1="16923" x2="20300" y2="18462"/>
                        <a14:backgroundMark x1="18800" y1="21154" x2="30600" y2="31538"/>
                        <a14:backgroundMark x1="63800" y1="19744" x2="62900" y2="17692"/>
                        <a14:backgroundMark x1="67200" y1="20897" x2="86200" y2="33846"/>
                        <a14:backgroundMark x1="62700" y1="16538" x2="65500" y2="18077"/>
                        <a14:backgroundMark x1="98300" y1="37179" x2="98300" y2="37179"/>
                        <a14:backgroundMark x1="83400" y1="35128" x2="83400" y2="35128"/>
                        <a14:backgroundMark x1="82700" y1="36154" x2="82700" y2="36154"/>
                        <a14:backgroundMark x1="98100" y1="40128" x2="98100" y2="40128"/>
                        <a14:backgroundMark x1="98100" y1="40128" x2="98100" y2="40128"/>
                        <a14:backgroundMark x1="97400" y1="39615" x2="97100" y2="39487"/>
                        <a14:backgroundMark x1="97100" y1="39487" x2="95800" y2="39359"/>
                        <a14:backgroundMark x1="87600" y1="36282" x2="87600" y2="36282"/>
                        <a14:backgroundMark x1="79900" y1="35513" x2="83000" y2="34231"/>
                        <a14:backgroundMark x1="85500" y1="37436" x2="89000" y2="35769"/>
                        <a14:backgroundMark x1="84700" y1="34744" x2="92500" y2="38590"/>
                        <a14:backgroundMark x1="79800" y1="36154" x2="79800" y2="36154"/>
                        <a14:backgroundMark x1="8500" y1="36795" x2="23000" y2="71410"/>
                        <a14:backgroundMark x1="23000" y1="71410" x2="29500" y2="73205"/>
                        <a14:backgroundMark x1="19700" y1="68846" x2="1600" y2="36667"/>
                        <a14:backgroundMark x1="1600" y1="36667" x2="11800" y2="59872"/>
                        <a14:backgroundMark x1="9200" y1="35128" x2="13000" y2="72692"/>
                        <a14:backgroundMark x1="13000" y1="72692" x2="7500" y2="66795"/>
                        <a14:backgroundMark x1="5200" y1="70897" x2="7200" y2="33590"/>
                        <a14:backgroundMark x1="7200" y1="33590" x2="4100" y2="71026"/>
                        <a14:backgroundMark x1="4100" y1="71026" x2="8800" y2="74103"/>
                        <a14:backgroundMark x1="4400" y1="46795" x2="4100" y2="42564"/>
                        <a14:backgroundMark x1="12200" y1="33205" x2="8600" y2="38077"/>
                        <a14:backgroundMark x1="1300" y1="39615" x2="3900" y2="54231"/>
                        <a14:backgroundMark x1="9700" y1="62821" x2="25300" y2="75513"/>
                        <a14:backgroundMark x1="17200" y1="63333" x2="1900" y2="61538"/>
                        <a14:backgroundMark x1="7800" y1="64487" x2="7100" y2="69103"/>
                        <a14:backgroundMark x1="23800" y1="36410" x2="25800" y2="32949"/>
                        <a14:backgroundMark x1="25100" y1="33462" x2="23200" y2="35256"/>
                        <a14:backgroundMark x1="23200" y1="35256" x2="23800" y2="38077"/>
                        <a14:backgroundMark x1="64800" y1="65000" x2="79000" y2="63718"/>
                        <a14:backgroundMark x1="67100" y1="67179" x2="70000" y2="71538"/>
                        <a14:backgroundMark x1="66700" y1="74615" x2="66700" y2="74615"/>
                        <a14:backgroundMark x1="68300" y1="74615" x2="67100" y2="72821"/>
                        <a14:backgroundMark x1="64200" y1="60385" x2="79800" y2="62564"/>
                        <a14:backgroundMark x1="66200" y1="75513" x2="93500" y2="55513"/>
                        <a14:backgroundMark x1="93500" y1="55513" x2="94000" y2="35641"/>
                        <a14:backgroundMark x1="94000" y1="35641" x2="98200" y2="41538"/>
                        <a14:backgroundMark x1="83000" y1="36154" x2="76500" y2="33590"/>
                      </a14:backgroundRemoval>
                    </a14:imgEffect>
                  </a14:imgLayer>
                </a14:imgProps>
              </a:ext>
            </a:extLst>
          </a:blip>
          <a:srcRect t="24406" r="530" b="32512"/>
          <a:stretch/>
        </p:blipFill>
        <p:spPr>
          <a:xfrm rot="19735414">
            <a:off x="7839930" y="15939738"/>
            <a:ext cx="1961372" cy="662609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ECD8B6A8-B331-4AC9-9175-ACDDD9168AC1}"/>
              </a:ext>
            </a:extLst>
          </p:cNvPr>
          <p:cNvSpPr txBox="1"/>
          <p:nvPr/>
        </p:nvSpPr>
        <p:spPr>
          <a:xfrm>
            <a:off x="7265978" y="15429809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8EC38D2-EC21-4113-A3BD-2D9186F5CC78}"/>
              </a:ext>
            </a:extLst>
          </p:cNvPr>
          <p:cNvSpPr/>
          <p:nvPr/>
        </p:nvSpPr>
        <p:spPr>
          <a:xfrm>
            <a:off x="6352881" y="13341299"/>
            <a:ext cx="1572877" cy="64768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AD624CC-DD29-483E-BFC4-76950B785568}"/>
              </a:ext>
            </a:extLst>
          </p:cNvPr>
          <p:cNvGrpSpPr/>
          <p:nvPr/>
        </p:nvGrpSpPr>
        <p:grpSpPr>
          <a:xfrm>
            <a:off x="6156218" y="13031521"/>
            <a:ext cx="1214980" cy="1274917"/>
            <a:chOff x="8003494" y="12006378"/>
            <a:chExt cx="1214980" cy="1304869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2391A4AE-F137-4B96-9A4B-E71816201738}"/>
                </a:ext>
              </a:extLst>
            </p:cNvPr>
            <p:cNvSpPr/>
            <p:nvPr/>
          </p:nvSpPr>
          <p:spPr>
            <a:xfrm>
              <a:off x="8003494" y="12006378"/>
              <a:ext cx="1214980" cy="1304869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1F767C69-036D-492C-9CEE-F609E6AF6319}"/>
                </a:ext>
              </a:extLst>
            </p:cNvPr>
            <p:cNvSpPr/>
            <p:nvPr/>
          </p:nvSpPr>
          <p:spPr>
            <a:xfrm>
              <a:off x="8191763" y="12192149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AB871FC-E051-4FB0-B6A9-6968FF970FBD}"/>
                </a:ext>
              </a:extLst>
            </p:cNvPr>
            <p:cNvSpPr txBox="1"/>
            <p:nvPr/>
          </p:nvSpPr>
          <p:spPr>
            <a:xfrm>
              <a:off x="8188605" y="12254054"/>
              <a:ext cx="841074" cy="3150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/>
                <a:t>YEAR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D759B1A2-6A23-48B9-8C95-476005E1862B}"/>
                </a:ext>
              </a:extLst>
            </p:cNvPr>
            <p:cNvSpPr txBox="1"/>
            <p:nvPr/>
          </p:nvSpPr>
          <p:spPr>
            <a:xfrm>
              <a:off x="8200158" y="12343708"/>
              <a:ext cx="841074" cy="8505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/>
                <a:t>8</a:t>
              </a:r>
            </a:p>
          </p:txBody>
        </p:sp>
      </p:grpSp>
      <p:sp>
        <p:nvSpPr>
          <p:cNvPr id="29" name="Oval 28">
            <a:extLst>
              <a:ext uri="{FF2B5EF4-FFF2-40B4-BE49-F238E27FC236}">
                <a16:creationId xmlns:a16="http://schemas.microsoft.com/office/drawing/2014/main" id="{94232AE4-E781-40D8-BF58-5DA591C1627B}"/>
              </a:ext>
            </a:extLst>
          </p:cNvPr>
          <p:cNvSpPr/>
          <p:nvPr/>
        </p:nvSpPr>
        <p:spPr>
          <a:xfrm>
            <a:off x="6943270" y="15287882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75586D4C-6AFE-4556-ACE3-6CC260602DEB}"/>
              </a:ext>
            </a:extLst>
          </p:cNvPr>
          <p:cNvSpPr/>
          <p:nvPr/>
        </p:nvSpPr>
        <p:spPr>
          <a:xfrm>
            <a:off x="7085115" y="15488665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4E3D887-221B-40B5-A8C0-81AC144DDC78}"/>
              </a:ext>
            </a:extLst>
          </p:cNvPr>
          <p:cNvSpPr txBox="1"/>
          <p:nvPr/>
        </p:nvSpPr>
        <p:spPr>
          <a:xfrm>
            <a:off x="7108612" y="15582209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7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A2DF6E9-EDE0-400D-AB1A-F79C6B483BB9}"/>
              </a:ext>
            </a:extLst>
          </p:cNvPr>
          <p:cNvSpPr txBox="1"/>
          <p:nvPr/>
        </p:nvSpPr>
        <p:spPr>
          <a:xfrm>
            <a:off x="7046818" y="15574598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23F1D4B9-854D-42EF-BEF3-7FC2F330BB81}"/>
              </a:ext>
            </a:extLst>
          </p:cNvPr>
          <p:cNvCxnSpPr>
            <a:cxnSpLocks/>
          </p:cNvCxnSpPr>
          <p:nvPr/>
        </p:nvCxnSpPr>
        <p:spPr>
          <a:xfrm flipV="1">
            <a:off x="5756723" y="15935773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Block Arc 75">
            <a:extLst>
              <a:ext uri="{FF2B5EF4-FFF2-40B4-BE49-F238E27FC236}">
                <a16:creationId xmlns:a16="http://schemas.microsoft.com/office/drawing/2014/main" id="{7695FD9F-639D-43CA-A739-6E66C80E8C91}"/>
              </a:ext>
            </a:extLst>
          </p:cNvPr>
          <p:cNvSpPr/>
          <p:nvPr/>
        </p:nvSpPr>
        <p:spPr>
          <a:xfrm rot="5400000" flipH="1">
            <a:off x="6418957" y="11404950"/>
            <a:ext cx="2847721" cy="2325134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CCDE10B-6E4A-4D05-866E-5D9E53D62F67}"/>
              </a:ext>
            </a:extLst>
          </p:cNvPr>
          <p:cNvSpPr/>
          <p:nvPr/>
        </p:nvSpPr>
        <p:spPr>
          <a:xfrm>
            <a:off x="2001212" y="11143008"/>
            <a:ext cx="5841604" cy="64269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8" name="Block Arc 77">
            <a:extLst>
              <a:ext uri="{FF2B5EF4-FFF2-40B4-BE49-F238E27FC236}">
                <a16:creationId xmlns:a16="http://schemas.microsoft.com/office/drawing/2014/main" id="{33276376-7BE4-441B-B298-D3F533509E54}"/>
              </a:ext>
            </a:extLst>
          </p:cNvPr>
          <p:cNvSpPr/>
          <p:nvPr/>
        </p:nvSpPr>
        <p:spPr>
          <a:xfrm rot="16200000">
            <a:off x="670067" y="9270881"/>
            <a:ext cx="2800986" cy="2229301"/>
          </a:xfrm>
          <a:prstGeom prst="blockArc">
            <a:avLst>
              <a:gd name="adj1" fmla="val 10532807"/>
              <a:gd name="adj2" fmla="val 263439"/>
              <a:gd name="adj3" fmla="val 28511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79" name="Rectangle 140">
            <a:extLst>
              <a:ext uri="{FF2B5EF4-FFF2-40B4-BE49-F238E27FC236}">
                <a16:creationId xmlns:a16="http://schemas.microsoft.com/office/drawing/2014/main" id="{615A3A36-8D50-4875-8EEC-E99E5C45BF3E}"/>
              </a:ext>
            </a:extLst>
          </p:cNvPr>
          <p:cNvSpPr/>
          <p:nvPr/>
        </p:nvSpPr>
        <p:spPr>
          <a:xfrm>
            <a:off x="2032660" y="8997695"/>
            <a:ext cx="5935711" cy="636713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091748AC-87FE-432B-833E-2638F845EB13}"/>
              </a:ext>
            </a:extLst>
          </p:cNvPr>
          <p:cNvSpPr/>
          <p:nvPr/>
        </p:nvSpPr>
        <p:spPr>
          <a:xfrm>
            <a:off x="7545586" y="8549189"/>
            <a:ext cx="1214980" cy="12327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864642A7-67F3-4DFF-9C22-1C959B70D74D}"/>
              </a:ext>
            </a:extLst>
          </p:cNvPr>
          <p:cNvSpPr/>
          <p:nvPr/>
        </p:nvSpPr>
        <p:spPr>
          <a:xfrm>
            <a:off x="7726139" y="8723589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B96F7584-2A4B-475C-98E0-096524489F0D}"/>
              </a:ext>
            </a:extLst>
          </p:cNvPr>
          <p:cNvSpPr txBox="1"/>
          <p:nvPr/>
        </p:nvSpPr>
        <p:spPr>
          <a:xfrm>
            <a:off x="7738521" y="8804535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9</a:t>
            </a:r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AB559340-C78C-4B73-87C9-1A7542FC7EAF}"/>
              </a:ext>
            </a:extLst>
          </p:cNvPr>
          <p:cNvCxnSpPr>
            <a:cxnSpLocks/>
          </p:cNvCxnSpPr>
          <p:nvPr/>
        </p:nvCxnSpPr>
        <p:spPr>
          <a:xfrm flipV="1">
            <a:off x="7949686" y="13706345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6E15D9FE-91D6-441E-B6A3-AF8767A53871}"/>
              </a:ext>
            </a:extLst>
          </p:cNvPr>
          <p:cNvCxnSpPr>
            <a:cxnSpLocks/>
          </p:cNvCxnSpPr>
          <p:nvPr/>
        </p:nvCxnSpPr>
        <p:spPr>
          <a:xfrm flipV="1">
            <a:off x="7686515" y="11943639"/>
            <a:ext cx="754457" cy="1065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F510C710-218C-4ED8-9959-4339364C3FEE}"/>
              </a:ext>
            </a:extLst>
          </p:cNvPr>
          <p:cNvCxnSpPr>
            <a:cxnSpLocks/>
          </p:cNvCxnSpPr>
          <p:nvPr/>
        </p:nvCxnSpPr>
        <p:spPr>
          <a:xfrm flipV="1">
            <a:off x="5786116" y="11344530"/>
            <a:ext cx="0" cy="67263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Rectangle 126">
            <a:extLst>
              <a:ext uri="{FF2B5EF4-FFF2-40B4-BE49-F238E27FC236}">
                <a16:creationId xmlns:a16="http://schemas.microsoft.com/office/drawing/2014/main" id="{589797AF-715B-44C6-8888-EBBF85FF9DC6}"/>
              </a:ext>
            </a:extLst>
          </p:cNvPr>
          <p:cNvSpPr/>
          <p:nvPr/>
        </p:nvSpPr>
        <p:spPr>
          <a:xfrm>
            <a:off x="2106470" y="6820505"/>
            <a:ext cx="5713462" cy="6173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28" name="Block Arc 127">
            <a:extLst>
              <a:ext uri="{FF2B5EF4-FFF2-40B4-BE49-F238E27FC236}">
                <a16:creationId xmlns:a16="http://schemas.microsoft.com/office/drawing/2014/main" id="{607389B1-5A30-4B7A-ABD9-BC4806B11C58}"/>
              </a:ext>
            </a:extLst>
          </p:cNvPr>
          <p:cNvSpPr/>
          <p:nvPr/>
        </p:nvSpPr>
        <p:spPr>
          <a:xfrm rot="16200000">
            <a:off x="758789" y="4966051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29" name="Rectangle 128">
            <a:extLst>
              <a:ext uri="{FF2B5EF4-FFF2-40B4-BE49-F238E27FC236}">
                <a16:creationId xmlns:a16="http://schemas.microsoft.com/office/drawing/2014/main" id="{37C9CE25-625D-4746-A53A-D5DB6077F803}"/>
              </a:ext>
            </a:extLst>
          </p:cNvPr>
          <p:cNvSpPr/>
          <p:nvPr/>
        </p:nvSpPr>
        <p:spPr>
          <a:xfrm>
            <a:off x="2110422" y="4675273"/>
            <a:ext cx="2216765" cy="6210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D7AAD092-C33C-483D-BBED-C5BE5E5DC065}"/>
              </a:ext>
            </a:extLst>
          </p:cNvPr>
          <p:cNvSpPr/>
          <p:nvPr/>
        </p:nvSpPr>
        <p:spPr>
          <a:xfrm>
            <a:off x="3409591" y="4315838"/>
            <a:ext cx="1214980" cy="1279996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161FE87E-B8E5-4729-8C1C-F6D7CA7E93D8}"/>
              </a:ext>
            </a:extLst>
          </p:cNvPr>
          <p:cNvSpPr/>
          <p:nvPr/>
        </p:nvSpPr>
        <p:spPr>
          <a:xfrm>
            <a:off x="3588245" y="4515085"/>
            <a:ext cx="841075" cy="85431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C5E78763-1B2D-4BD0-AE2E-4FA361F018B2}"/>
              </a:ext>
            </a:extLst>
          </p:cNvPr>
          <p:cNvSpPr txBox="1"/>
          <p:nvPr/>
        </p:nvSpPr>
        <p:spPr>
          <a:xfrm>
            <a:off x="3528289" y="4641482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10</a:t>
            </a:r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DC97C45C-ACD4-4FFB-A5ED-51BF89D04402}"/>
              </a:ext>
            </a:extLst>
          </p:cNvPr>
          <p:cNvSpPr/>
          <p:nvPr/>
        </p:nvSpPr>
        <p:spPr>
          <a:xfrm rot="5400000" flipH="1">
            <a:off x="6315755" y="2785276"/>
            <a:ext cx="2800409" cy="220431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0000E21D-7D3D-4FE3-85F0-E7D3E26AA013}"/>
              </a:ext>
            </a:extLst>
          </p:cNvPr>
          <p:cNvSpPr/>
          <p:nvPr/>
        </p:nvSpPr>
        <p:spPr>
          <a:xfrm>
            <a:off x="4327186" y="2486954"/>
            <a:ext cx="3481073" cy="629361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C22673A7-C001-4D10-B78C-AD0B31A66C67}"/>
              </a:ext>
            </a:extLst>
          </p:cNvPr>
          <p:cNvSpPr/>
          <p:nvPr/>
        </p:nvSpPr>
        <p:spPr>
          <a:xfrm>
            <a:off x="4102845" y="2127709"/>
            <a:ext cx="1214980" cy="1304869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B8B38138-E03E-4755-97F3-95F0AB221283}"/>
              </a:ext>
            </a:extLst>
          </p:cNvPr>
          <p:cNvSpPr txBox="1"/>
          <p:nvPr/>
        </p:nvSpPr>
        <p:spPr>
          <a:xfrm>
            <a:off x="4277832" y="2446223"/>
            <a:ext cx="8267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</a:rPr>
              <a:t>11</a:t>
            </a:r>
          </a:p>
        </p:txBody>
      </p:sp>
      <p:sp>
        <p:nvSpPr>
          <p:cNvPr id="147" name="Block Arc 146">
            <a:extLst>
              <a:ext uri="{FF2B5EF4-FFF2-40B4-BE49-F238E27FC236}">
                <a16:creationId xmlns:a16="http://schemas.microsoft.com/office/drawing/2014/main" id="{68C37A16-46B8-41B5-8DD1-524E11F69D06}"/>
              </a:ext>
            </a:extLst>
          </p:cNvPr>
          <p:cNvSpPr/>
          <p:nvPr/>
        </p:nvSpPr>
        <p:spPr>
          <a:xfrm rot="16200000">
            <a:off x="641139" y="688231"/>
            <a:ext cx="2664749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48" name="Triangle 45">
            <a:extLst>
              <a:ext uri="{FF2B5EF4-FFF2-40B4-BE49-F238E27FC236}">
                <a16:creationId xmlns:a16="http://schemas.microsoft.com/office/drawing/2014/main" id="{81E7C304-31F0-4AA5-B56B-3A6E17A4399E}"/>
              </a:ext>
            </a:extLst>
          </p:cNvPr>
          <p:cNvSpPr/>
          <p:nvPr/>
        </p:nvSpPr>
        <p:spPr>
          <a:xfrm rot="5400000">
            <a:off x="2271450" y="419876"/>
            <a:ext cx="938427" cy="735967"/>
          </a:xfrm>
          <a:prstGeom prst="triangle">
            <a:avLst>
              <a:gd name="adj" fmla="val 45360"/>
            </a:avLst>
          </a:prstGeom>
          <a:gradFill flip="none" rotWithShape="0">
            <a:gsLst>
              <a:gs pos="0">
                <a:schemeClr val="tx1"/>
              </a:gs>
              <a:gs pos="61000">
                <a:schemeClr val="tx1">
                  <a:lumMod val="95000"/>
                  <a:lumOff val="5000"/>
                  <a:tint val="44500"/>
                  <a:satMod val="160000"/>
                </a:schemeClr>
              </a:gs>
              <a:gs pos="100000">
                <a:schemeClr val="tx1">
                  <a:lumMod val="95000"/>
                  <a:lumOff val="5000"/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149" name="Rectangle 148">
            <a:extLst>
              <a:ext uri="{FF2B5EF4-FFF2-40B4-BE49-F238E27FC236}">
                <a16:creationId xmlns:a16="http://schemas.microsoft.com/office/drawing/2014/main" id="{B2D3A6FE-EFA7-45DD-89C7-1855B1EFAEDC}"/>
              </a:ext>
            </a:extLst>
          </p:cNvPr>
          <p:cNvSpPr/>
          <p:nvPr/>
        </p:nvSpPr>
        <p:spPr>
          <a:xfrm>
            <a:off x="1972765" y="446616"/>
            <a:ext cx="462817" cy="617664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pic>
        <p:nvPicPr>
          <p:cNvPr id="1026" name="Picture 2" descr="Wexham School">
            <a:extLst>
              <a:ext uri="{FF2B5EF4-FFF2-40B4-BE49-F238E27FC236}">
                <a16:creationId xmlns:a16="http://schemas.microsoft.com/office/drawing/2014/main" id="{D792C015-35DE-43D3-AC9C-584CE5BB90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2014" y="121305"/>
            <a:ext cx="1209675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B58ED7A1-F814-4B15-A8CC-9AC44ECA98B3}"/>
              </a:ext>
            </a:extLst>
          </p:cNvPr>
          <p:cNvCxnSpPr>
            <a:cxnSpLocks/>
          </p:cNvCxnSpPr>
          <p:nvPr/>
        </p:nvCxnSpPr>
        <p:spPr>
          <a:xfrm flipH="1">
            <a:off x="8579595" y="8281409"/>
            <a:ext cx="552902" cy="758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Straight Connector 151">
            <a:extLst>
              <a:ext uri="{FF2B5EF4-FFF2-40B4-BE49-F238E27FC236}">
                <a16:creationId xmlns:a16="http://schemas.microsoft.com/office/drawing/2014/main" id="{5D4F41EF-05F7-4A31-BD5B-A5D4B285CD7C}"/>
              </a:ext>
            </a:extLst>
          </p:cNvPr>
          <p:cNvCxnSpPr>
            <a:cxnSpLocks/>
            <a:stCxn id="355" idx="1"/>
          </p:cNvCxnSpPr>
          <p:nvPr/>
        </p:nvCxnSpPr>
        <p:spPr>
          <a:xfrm flipV="1">
            <a:off x="3349321" y="7149573"/>
            <a:ext cx="5308" cy="68586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Straight Connector 152">
            <a:extLst>
              <a:ext uri="{FF2B5EF4-FFF2-40B4-BE49-F238E27FC236}">
                <a16:creationId xmlns:a16="http://schemas.microsoft.com/office/drawing/2014/main" id="{41864828-7657-4F30-8048-B4E69D6B14B3}"/>
              </a:ext>
            </a:extLst>
          </p:cNvPr>
          <p:cNvCxnSpPr>
            <a:cxnSpLocks/>
          </p:cNvCxnSpPr>
          <p:nvPr/>
        </p:nvCxnSpPr>
        <p:spPr>
          <a:xfrm flipV="1">
            <a:off x="1545321" y="7114821"/>
            <a:ext cx="514377" cy="5353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Straight Connector 165">
            <a:extLst>
              <a:ext uri="{FF2B5EF4-FFF2-40B4-BE49-F238E27FC236}">
                <a16:creationId xmlns:a16="http://schemas.microsoft.com/office/drawing/2014/main" id="{52EBEF91-CA84-4C1E-841F-E1FDCE70F95B}"/>
              </a:ext>
            </a:extLst>
          </p:cNvPr>
          <p:cNvCxnSpPr>
            <a:cxnSpLocks/>
          </p:cNvCxnSpPr>
          <p:nvPr/>
        </p:nvCxnSpPr>
        <p:spPr>
          <a:xfrm>
            <a:off x="881313" y="4861560"/>
            <a:ext cx="559872" cy="35724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2" name="Straight Connector 211">
            <a:extLst>
              <a:ext uri="{FF2B5EF4-FFF2-40B4-BE49-F238E27FC236}">
                <a16:creationId xmlns:a16="http://schemas.microsoft.com/office/drawing/2014/main" id="{EF019F2A-AB2D-49C9-9B63-A4BDF58E0BA4}"/>
              </a:ext>
            </a:extLst>
          </p:cNvPr>
          <p:cNvCxnSpPr>
            <a:cxnSpLocks/>
          </p:cNvCxnSpPr>
          <p:nvPr/>
        </p:nvCxnSpPr>
        <p:spPr>
          <a:xfrm>
            <a:off x="4040442" y="2167875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9" name="Rectangle 1038">
            <a:extLst>
              <a:ext uri="{FF2B5EF4-FFF2-40B4-BE49-F238E27FC236}">
                <a16:creationId xmlns:a16="http://schemas.microsoft.com/office/drawing/2014/main" id="{17FF1F9B-03E6-4937-A25D-3EA7D09ABEDE}"/>
              </a:ext>
            </a:extLst>
          </p:cNvPr>
          <p:cNvSpPr/>
          <p:nvPr/>
        </p:nvSpPr>
        <p:spPr>
          <a:xfrm>
            <a:off x="-101382" y="1357"/>
            <a:ext cx="3807784" cy="498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 dirty="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Revision</a:t>
            </a:r>
            <a:r>
              <a:rPr lang="en-GB" sz="900" b="1" u="sng" dirty="0">
                <a:latin typeface="Calibri" panose="020F0502020204030204" pitchFamily="34" charset="0"/>
                <a:ea typeface="Arial Nova Light" panose="020B03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800" dirty="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Students will be following the exam timetable. Revision sessions will depend on the study leave timetable. Revision lessons will be arranged as appropriate in line with this timetable.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222" name="Straight Connector 221">
            <a:extLst>
              <a:ext uri="{FF2B5EF4-FFF2-40B4-BE49-F238E27FC236}">
                <a16:creationId xmlns:a16="http://schemas.microsoft.com/office/drawing/2014/main" id="{31023A33-330C-46D0-B5DD-9FA5FD7658C9}"/>
              </a:ext>
            </a:extLst>
          </p:cNvPr>
          <p:cNvCxnSpPr>
            <a:cxnSpLocks/>
          </p:cNvCxnSpPr>
          <p:nvPr/>
        </p:nvCxnSpPr>
        <p:spPr>
          <a:xfrm>
            <a:off x="2265259" y="297151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6" name="Picture 38" descr="Magnifying Glass Icon 1962479">
            <a:extLst>
              <a:ext uri="{FF2B5EF4-FFF2-40B4-BE49-F238E27FC236}">
                <a16:creationId xmlns:a16="http://schemas.microsoft.com/office/drawing/2014/main" id="{1E04AB3D-DF84-441E-B31C-1EC19F5D17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488201" y="983053"/>
            <a:ext cx="488125" cy="48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4" name="TextBox 243">
            <a:extLst>
              <a:ext uri="{FF2B5EF4-FFF2-40B4-BE49-F238E27FC236}">
                <a16:creationId xmlns:a16="http://schemas.microsoft.com/office/drawing/2014/main" id="{3F9E0C09-2102-4340-8A61-4FE91FF87790}"/>
              </a:ext>
            </a:extLst>
          </p:cNvPr>
          <p:cNvSpPr txBox="1"/>
          <p:nvPr/>
        </p:nvSpPr>
        <p:spPr>
          <a:xfrm>
            <a:off x="948781" y="17247026"/>
            <a:ext cx="79815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/>
              <a:t>‘ </a:t>
            </a:r>
            <a:r>
              <a:rPr lang="en-US" sz="1800" b="1" dirty="0"/>
              <a:t>We are not makers of history. We are made by history </a:t>
            </a:r>
            <a:r>
              <a:rPr lang="en-US" sz="1800" dirty="0"/>
              <a:t>’  Martin Luther King Jr</a:t>
            </a:r>
          </a:p>
        </p:txBody>
      </p:sp>
      <p:pic>
        <p:nvPicPr>
          <p:cNvPr id="219" name="Picture 64" descr="question mark Icon 3204392">
            <a:extLst>
              <a:ext uri="{FF2B5EF4-FFF2-40B4-BE49-F238E27FC236}">
                <a16:creationId xmlns:a16="http://schemas.microsoft.com/office/drawing/2014/main" id="{1BD7FF58-2499-4D4E-9C29-68B94195F6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1850" y="584005"/>
            <a:ext cx="586775" cy="58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" name="Picture 12" descr="Star Crescent">
            <a:extLst>
              <a:ext uri="{FF2B5EF4-FFF2-40B4-BE49-F238E27FC236}">
                <a16:creationId xmlns:a16="http://schemas.microsoft.com/office/drawing/2014/main" id="{30C3D8C6-A379-44D1-8A77-05CA1DE2C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69" y="12956077"/>
            <a:ext cx="229850" cy="22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88" name="Straight Connector 287">
            <a:extLst>
              <a:ext uri="{FF2B5EF4-FFF2-40B4-BE49-F238E27FC236}">
                <a16:creationId xmlns:a16="http://schemas.microsoft.com/office/drawing/2014/main" id="{96FAC423-DCBC-4D0F-9808-19FBAAA84D86}"/>
              </a:ext>
            </a:extLst>
          </p:cNvPr>
          <p:cNvCxnSpPr>
            <a:cxnSpLocks/>
          </p:cNvCxnSpPr>
          <p:nvPr/>
        </p:nvCxnSpPr>
        <p:spPr>
          <a:xfrm flipV="1">
            <a:off x="3263027" y="11464681"/>
            <a:ext cx="0" cy="65850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" name="Straight Connector 313">
            <a:extLst>
              <a:ext uri="{FF2B5EF4-FFF2-40B4-BE49-F238E27FC236}">
                <a16:creationId xmlns:a16="http://schemas.microsoft.com/office/drawing/2014/main" id="{45334FA2-E6F0-423F-BB49-14A8A0C65334}"/>
              </a:ext>
            </a:extLst>
          </p:cNvPr>
          <p:cNvCxnSpPr>
            <a:cxnSpLocks/>
          </p:cNvCxnSpPr>
          <p:nvPr/>
        </p:nvCxnSpPr>
        <p:spPr>
          <a:xfrm flipV="1">
            <a:off x="3630913" y="9321283"/>
            <a:ext cx="3412" cy="57859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3" name="Straight Connector 322">
            <a:extLst>
              <a:ext uri="{FF2B5EF4-FFF2-40B4-BE49-F238E27FC236}">
                <a16:creationId xmlns:a16="http://schemas.microsoft.com/office/drawing/2014/main" id="{AB29F590-DEC0-419A-B9D3-9334D24C0137}"/>
              </a:ext>
            </a:extLst>
          </p:cNvPr>
          <p:cNvCxnSpPr>
            <a:cxnSpLocks/>
          </p:cNvCxnSpPr>
          <p:nvPr/>
        </p:nvCxnSpPr>
        <p:spPr>
          <a:xfrm flipV="1">
            <a:off x="6734588" y="9412657"/>
            <a:ext cx="0" cy="48722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3" name="Straight Connector 352">
            <a:extLst>
              <a:ext uri="{FF2B5EF4-FFF2-40B4-BE49-F238E27FC236}">
                <a16:creationId xmlns:a16="http://schemas.microsoft.com/office/drawing/2014/main" id="{F4764A58-72A5-4AB3-94E6-5D78B61AB9C4}"/>
              </a:ext>
            </a:extLst>
          </p:cNvPr>
          <p:cNvCxnSpPr>
            <a:cxnSpLocks/>
          </p:cNvCxnSpPr>
          <p:nvPr/>
        </p:nvCxnSpPr>
        <p:spPr>
          <a:xfrm flipH="1" flipV="1">
            <a:off x="7092624" y="7236648"/>
            <a:ext cx="15988" cy="56476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2" name="Straight Connector 361">
            <a:extLst>
              <a:ext uri="{FF2B5EF4-FFF2-40B4-BE49-F238E27FC236}">
                <a16:creationId xmlns:a16="http://schemas.microsoft.com/office/drawing/2014/main" id="{61AA1A46-5C7E-454B-BC46-63C952FA1DBE}"/>
              </a:ext>
            </a:extLst>
          </p:cNvPr>
          <p:cNvCxnSpPr>
            <a:cxnSpLocks/>
          </p:cNvCxnSpPr>
          <p:nvPr/>
        </p:nvCxnSpPr>
        <p:spPr>
          <a:xfrm flipV="1">
            <a:off x="5240648" y="7285630"/>
            <a:ext cx="23640" cy="58290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9" name="Straight Connector 428">
            <a:extLst>
              <a:ext uri="{FF2B5EF4-FFF2-40B4-BE49-F238E27FC236}">
                <a16:creationId xmlns:a16="http://schemas.microsoft.com/office/drawing/2014/main" id="{5C9892EA-343B-40E3-B6DD-7DAF00D474F5}"/>
              </a:ext>
            </a:extLst>
          </p:cNvPr>
          <p:cNvCxnSpPr>
            <a:cxnSpLocks/>
          </p:cNvCxnSpPr>
          <p:nvPr/>
        </p:nvCxnSpPr>
        <p:spPr>
          <a:xfrm flipH="1">
            <a:off x="1404675" y="2334394"/>
            <a:ext cx="542554" cy="21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3" name="Straight Connector 432">
            <a:extLst>
              <a:ext uri="{FF2B5EF4-FFF2-40B4-BE49-F238E27FC236}">
                <a16:creationId xmlns:a16="http://schemas.microsoft.com/office/drawing/2014/main" id="{497B6364-9A9E-48DB-B475-3CD3C41762B4}"/>
              </a:ext>
            </a:extLst>
          </p:cNvPr>
          <p:cNvCxnSpPr>
            <a:cxnSpLocks/>
          </p:cNvCxnSpPr>
          <p:nvPr/>
        </p:nvCxnSpPr>
        <p:spPr>
          <a:xfrm flipH="1" flipV="1">
            <a:off x="1701612" y="992678"/>
            <a:ext cx="146618" cy="32135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A9FA28EB-DAB2-4C06-AB2F-0D7889A71E19}"/>
              </a:ext>
            </a:extLst>
          </p:cNvPr>
          <p:cNvSpPr txBox="1"/>
          <p:nvPr/>
        </p:nvSpPr>
        <p:spPr>
          <a:xfrm>
            <a:off x="5756723" y="16335259"/>
            <a:ext cx="9778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What was Life like in Anglo Saxon England?</a:t>
            </a:r>
          </a:p>
        </p:txBody>
      </p:sp>
      <p:sp>
        <p:nvSpPr>
          <p:cNvPr id="302" name="TextBox 301">
            <a:extLst>
              <a:ext uri="{FF2B5EF4-FFF2-40B4-BE49-F238E27FC236}">
                <a16:creationId xmlns:a16="http://schemas.microsoft.com/office/drawing/2014/main" id="{0989B124-7DB0-434E-B25C-674BDD4E05C4}"/>
              </a:ext>
            </a:extLst>
          </p:cNvPr>
          <p:cNvSpPr txBox="1"/>
          <p:nvPr/>
        </p:nvSpPr>
        <p:spPr>
          <a:xfrm>
            <a:off x="0" y="15271155"/>
            <a:ext cx="9778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How much did the Norman conquest change England?</a:t>
            </a:r>
          </a:p>
        </p:txBody>
      </p:sp>
      <p:cxnSp>
        <p:nvCxnSpPr>
          <p:cNvPr id="303" name="Straight Connector 302">
            <a:extLst>
              <a:ext uri="{FF2B5EF4-FFF2-40B4-BE49-F238E27FC236}">
                <a16:creationId xmlns:a16="http://schemas.microsoft.com/office/drawing/2014/main" id="{CBCD59CF-6822-47F2-B815-56E33EB70076}"/>
              </a:ext>
            </a:extLst>
          </p:cNvPr>
          <p:cNvCxnSpPr>
            <a:cxnSpLocks/>
          </p:cNvCxnSpPr>
          <p:nvPr/>
        </p:nvCxnSpPr>
        <p:spPr>
          <a:xfrm flipV="1">
            <a:off x="3169837" y="15882375"/>
            <a:ext cx="8228" cy="53083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4" name="TextBox 303">
            <a:extLst>
              <a:ext uri="{FF2B5EF4-FFF2-40B4-BE49-F238E27FC236}">
                <a16:creationId xmlns:a16="http://schemas.microsoft.com/office/drawing/2014/main" id="{CB19CF5B-C2B6-4494-83C7-8C6712B042B3}"/>
              </a:ext>
            </a:extLst>
          </p:cNvPr>
          <p:cNvSpPr txBox="1"/>
          <p:nvPr/>
        </p:nvSpPr>
        <p:spPr>
          <a:xfrm>
            <a:off x="3235670" y="16174052"/>
            <a:ext cx="9778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Why did William win the Battle of Hastings?</a:t>
            </a:r>
          </a:p>
        </p:txBody>
      </p:sp>
      <p:cxnSp>
        <p:nvCxnSpPr>
          <p:cNvPr id="308" name="Straight Connector 307">
            <a:extLst>
              <a:ext uri="{FF2B5EF4-FFF2-40B4-BE49-F238E27FC236}">
                <a16:creationId xmlns:a16="http://schemas.microsoft.com/office/drawing/2014/main" id="{65DCCF2F-A8CB-482A-8889-26A00FDEFBBC}"/>
              </a:ext>
            </a:extLst>
          </p:cNvPr>
          <p:cNvCxnSpPr>
            <a:cxnSpLocks/>
          </p:cNvCxnSpPr>
          <p:nvPr/>
        </p:nvCxnSpPr>
        <p:spPr>
          <a:xfrm>
            <a:off x="693177" y="15810896"/>
            <a:ext cx="821205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9" name="TextBox 308">
            <a:extLst>
              <a:ext uri="{FF2B5EF4-FFF2-40B4-BE49-F238E27FC236}">
                <a16:creationId xmlns:a16="http://schemas.microsoft.com/office/drawing/2014/main" id="{BBAFE8D3-43F5-470C-B0DD-11AA6976DF9B}"/>
              </a:ext>
            </a:extLst>
          </p:cNvPr>
          <p:cNvSpPr txBox="1"/>
          <p:nvPr/>
        </p:nvSpPr>
        <p:spPr>
          <a:xfrm>
            <a:off x="1724353" y="14589873"/>
            <a:ext cx="9778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Did Rats and Rebels change people’s live completely?</a:t>
            </a:r>
          </a:p>
        </p:txBody>
      </p:sp>
      <p:cxnSp>
        <p:nvCxnSpPr>
          <p:cNvPr id="310" name="Straight Connector 309">
            <a:extLst>
              <a:ext uri="{FF2B5EF4-FFF2-40B4-BE49-F238E27FC236}">
                <a16:creationId xmlns:a16="http://schemas.microsoft.com/office/drawing/2014/main" id="{FAB6A6C7-9310-442B-8B95-552665E11873}"/>
              </a:ext>
            </a:extLst>
          </p:cNvPr>
          <p:cNvCxnSpPr>
            <a:cxnSpLocks/>
          </p:cNvCxnSpPr>
          <p:nvPr/>
        </p:nvCxnSpPr>
        <p:spPr>
          <a:xfrm flipH="1">
            <a:off x="1346011" y="14589873"/>
            <a:ext cx="562051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1" name="Straight Connector 310">
            <a:extLst>
              <a:ext uri="{FF2B5EF4-FFF2-40B4-BE49-F238E27FC236}">
                <a16:creationId xmlns:a16="http://schemas.microsoft.com/office/drawing/2014/main" id="{BF104FC6-4314-49D7-BFDE-8DE1D95E2336}"/>
              </a:ext>
            </a:extLst>
          </p:cNvPr>
          <p:cNvCxnSpPr>
            <a:cxnSpLocks/>
          </p:cNvCxnSpPr>
          <p:nvPr/>
        </p:nvCxnSpPr>
        <p:spPr>
          <a:xfrm>
            <a:off x="510253" y="13867065"/>
            <a:ext cx="821205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3" name="TextBox 312">
            <a:extLst>
              <a:ext uri="{FF2B5EF4-FFF2-40B4-BE49-F238E27FC236}">
                <a16:creationId xmlns:a16="http://schemas.microsoft.com/office/drawing/2014/main" id="{3C8FA30A-24EC-4A9D-82A6-DFC4B0D0EBDC}"/>
              </a:ext>
            </a:extLst>
          </p:cNvPr>
          <p:cNvSpPr txBox="1"/>
          <p:nvPr/>
        </p:nvSpPr>
        <p:spPr>
          <a:xfrm>
            <a:off x="158479" y="13190114"/>
            <a:ext cx="9778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Why did people feel so strongly about the Crusades?</a:t>
            </a:r>
          </a:p>
        </p:txBody>
      </p:sp>
      <p:sp>
        <p:nvSpPr>
          <p:cNvPr id="315" name="TextBox 314">
            <a:extLst>
              <a:ext uri="{FF2B5EF4-FFF2-40B4-BE49-F238E27FC236}">
                <a16:creationId xmlns:a16="http://schemas.microsoft.com/office/drawing/2014/main" id="{FF61852A-118C-4E56-BB5F-4C96A806F807}"/>
              </a:ext>
            </a:extLst>
          </p:cNvPr>
          <p:cNvSpPr txBox="1"/>
          <p:nvPr/>
        </p:nvSpPr>
        <p:spPr>
          <a:xfrm>
            <a:off x="2893846" y="12504420"/>
            <a:ext cx="9778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What Made Mali one of richest Kingdom in History?</a:t>
            </a:r>
          </a:p>
        </p:txBody>
      </p:sp>
      <p:cxnSp>
        <p:nvCxnSpPr>
          <p:cNvPr id="324" name="Straight Connector 323">
            <a:extLst>
              <a:ext uri="{FF2B5EF4-FFF2-40B4-BE49-F238E27FC236}">
                <a16:creationId xmlns:a16="http://schemas.microsoft.com/office/drawing/2014/main" id="{F875DEA2-5E00-40E8-955A-FAEC49493089}"/>
              </a:ext>
            </a:extLst>
          </p:cNvPr>
          <p:cNvCxnSpPr>
            <a:cxnSpLocks/>
          </p:cNvCxnSpPr>
          <p:nvPr/>
        </p:nvCxnSpPr>
        <p:spPr>
          <a:xfrm flipH="1">
            <a:off x="2844924" y="12988703"/>
            <a:ext cx="1431" cy="5973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5" name="TextBox 324">
            <a:extLst>
              <a:ext uri="{FF2B5EF4-FFF2-40B4-BE49-F238E27FC236}">
                <a16:creationId xmlns:a16="http://schemas.microsoft.com/office/drawing/2014/main" id="{63166C6A-BA4A-4137-84AB-FF260AD28EE3}"/>
              </a:ext>
            </a:extLst>
          </p:cNvPr>
          <p:cNvSpPr txBox="1"/>
          <p:nvPr/>
        </p:nvSpPr>
        <p:spPr>
          <a:xfrm>
            <a:off x="2930037" y="14020396"/>
            <a:ext cx="9778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What can Anne Herbert tell us about life during the Wars of the Roses</a:t>
            </a:r>
          </a:p>
        </p:txBody>
      </p:sp>
      <p:cxnSp>
        <p:nvCxnSpPr>
          <p:cNvPr id="328" name="Straight Connector 327">
            <a:extLst>
              <a:ext uri="{FF2B5EF4-FFF2-40B4-BE49-F238E27FC236}">
                <a16:creationId xmlns:a16="http://schemas.microsoft.com/office/drawing/2014/main" id="{34239814-16CD-4EB0-B95A-D8A26FDBA437}"/>
              </a:ext>
            </a:extLst>
          </p:cNvPr>
          <p:cNvCxnSpPr>
            <a:cxnSpLocks/>
          </p:cNvCxnSpPr>
          <p:nvPr/>
        </p:nvCxnSpPr>
        <p:spPr>
          <a:xfrm flipV="1">
            <a:off x="3819271" y="13867065"/>
            <a:ext cx="0" cy="40041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9" name="TextBox 328">
            <a:extLst>
              <a:ext uri="{FF2B5EF4-FFF2-40B4-BE49-F238E27FC236}">
                <a16:creationId xmlns:a16="http://schemas.microsoft.com/office/drawing/2014/main" id="{8E981AFE-70F0-44FC-B010-852D5EA0A9FB}"/>
              </a:ext>
            </a:extLst>
          </p:cNvPr>
          <p:cNvSpPr txBox="1"/>
          <p:nvPr/>
        </p:nvSpPr>
        <p:spPr>
          <a:xfrm>
            <a:off x="4808251" y="13997515"/>
            <a:ext cx="9778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Why was the Tudor Period known as a religious rollercoaster?</a:t>
            </a:r>
          </a:p>
        </p:txBody>
      </p:sp>
      <p:cxnSp>
        <p:nvCxnSpPr>
          <p:cNvPr id="330" name="Straight Connector 329">
            <a:extLst>
              <a:ext uri="{FF2B5EF4-FFF2-40B4-BE49-F238E27FC236}">
                <a16:creationId xmlns:a16="http://schemas.microsoft.com/office/drawing/2014/main" id="{A33815A2-4691-445E-8D89-7E86DD028435}"/>
              </a:ext>
            </a:extLst>
          </p:cNvPr>
          <p:cNvCxnSpPr>
            <a:cxnSpLocks/>
          </p:cNvCxnSpPr>
          <p:nvPr/>
        </p:nvCxnSpPr>
        <p:spPr>
          <a:xfrm flipV="1">
            <a:off x="4860131" y="13654311"/>
            <a:ext cx="0" cy="65748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2" name="TextBox 331">
            <a:extLst>
              <a:ext uri="{FF2B5EF4-FFF2-40B4-BE49-F238E27FC236}">
                <a16:creationId xmlns:a16="http://schemas.microsoft.com/office/drawing/2014/main" id="{6D39CE86-64FE-4EC9-9D14-699A1832A112}"/>
              </a:ext>
            </a:extLst>
          </p:cNvPr>
          <p:cNvSpPr txBox="1"/>
          <p:nvPr/>
        </p:nvSpPr>
        <p:spPr>
          <a:xfrm>
            <a:off x="7353884" y="14137426"/>
            <a:ext cx="9778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Who was the greatest Mughal Emperor?</a:t>
            </a:r>
          </a:p>
        </p:txBody>
      </p:sp>
      <p:sp>
        <p:nvSpPr>
          <p:cNvPr id="333" name="TextBox 332">
            <a:extLst>
              <a:ext uri="{FF2B5EF4-FFF2-40B4-BE49-F238E27FC236}">
                <a16:creationId xmlns:a16="http://schemas.microsoft.com/office/drawing/2014/main" id="{42FEBBE7-1A31-4412-AC0B-268FF4707711}"/>
              </a:ext>
            </a:extLst>
          </p:cNvPr>
          <p:cNvSpPr txBox="1"/>
          <p:nvPr/>
        </p:nvSpPr>
        <p:spPr>
          <a:xfrm>
            <a:off x="7040216" y="12123184"/>
            <a:ext cx="9778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Who is to blame for the execution of king Charles I?</a:t>
            </a:r>
          </a:p>
        </p:txBody>
      </p:sp>
      <p:sp>
        <p:nvSpPr>
          <p:cNvPr id="334" name="TextBox 333">
            <a:extLst>
              <a:ext uri="{FF2B5EF4-FFF2-40B4-BE49-F238E27FC236}">
                <a16:creationId xmlns:a16="http://schemas.microsoft.com/office/drawing/2014/main" id="{D1231115-160B-458F-9656-D997F0064E54}"/>
              </a:ext>
            </a:extLst>
          </p:cNvPr>
          <p:cNvSpPr txBox="1"/>
          <p:nvPr/>
        </p:nvSpPr>
        <p:spPr>
          <a:xfrm>
            <a:off x="4900206" y="11809664"/>
            <a:ext cx="9778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What was the impact of the Transatlantic Slave Trade on Africans?</a:t>
            </a:r>
          </a:p>
        </p:txBody>
      </p:sp>
      <p:sp>
        <p:nvSpPr>
          <p:cNvPr id="335" name="TextBox 334">
            <a:extLst>
              <a:ext uri="{FF2B5EF4-FFF2-40B4-BE49-F238E27FC236}">
                <a16:creationId xmlns:a16="http://schemas.microsoft.com/office/drawing/2014/main" id="{80EAF56D-47D9-47BB-80DB-329A08312D4A}"/>
              </a:ext>
            </a:extLst>
          </p:cNvPr>
          <p:cNvSpPr txBox="1"/>
          <p:nvPr/>
        </p:nvSpPr>
        <p:spPr>
          <a:xfrm>
            <a:off x="2323985" y="11804077"/>
            <a:ext cx="9778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Why was the Slave Trade abolished in 1807</a:t>
            </a:r>
          </a:p>
        </p:txBody>
      </p:sp>
      <p:sp>
        <p:nvSpPr>
          <p:cNvPr id="336" name="TextBox 335">
            <a:extLst>
              <a:ext uri="{FF2B5EF4-FFF2-40B4-BE49-F238E27FC236}">
                <a16:creationId xmlns:a16="http://schemas.microsoft.com/office/drawing/2014/main" id="{8DDCA56B-4AC4-4C70-8FD4-CD8BB1092DB7}"/>
              </a:ext>
            </a:extLst>
          </p:cNvPr>
          <p:cNvSpPr txBox="1"/>
          <p:nvPr/>
        </p:nvSpPr>
        <p:spPr>
          <a:xfrm>
            <a:off x="91862" y="8994154"/>
            <a:ext cx="9778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What was the impact of the British Empire on India?</a:t>
            </a:r>
          </a:p>
        </p:txBody>
      </p:sp>
      <p:cxnSp>
        <p:nvCxnSpPr>
          <p:cNvPr id="337" name="Straight Connector 336">
            <a:extLst>
              <a:ext uri="{FF2B5EF4-FFF2-40B4-BE49-F238E27FC236}">
                <a16:creationId xmlns:a16="http://schemas.microsoft.com/office/drawing/2014/main" id="{0F68B18A-0F53-4716-8D1B-050152F6A686}"/>
              </a:ext>
            </a:extLst>
          </p:cNvPr>
          <p:cNvCxnSpPr>
            <a:cxnSpLocks/>
          </p:cNvCxnSpPr>
          <p:nvPr/>
        </p:nvCxnSpPr>
        <p:spPr>
          <a:xfrm>
            <a:off x="999803" y="9144426"/>
            <a:ext cx="514579" cy="30459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8" name="TextBox 337">
            <a:extLst>
              <a:ext uri="{FF2B5EF4-FFF2-40B4-BE49-F238E27FC236}">
                <a16:creationId xmlns:a16="http://schemas.microsoft.com/office/drawing/2014/main" id="{61A8A017-840B-45E8-90AD-A9796B7DBF80}"/>
              </a:ext>
            </a:extLst>
          </p:cNvPr>
          <p:cNvSpPr txBox="1"/>
          <p:nvPr/>
        </p:nvSpPr>
        <p:spPr>
          <a:xfrm>
            <a:off x="3646706" y="9728971"/>
            <a:ext cx="9778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Why were Industrial Towns so unhealthy?</a:t>
            </a:r>
          </a:p>
        </p:txBody>
      </p:sp>
      <p:sp>
        <p:nvSpPr>
          <p:cNvPr id="339" name="TextBox 338">
            <a:extLst>
              <a:ext uri="{FF2B5EF4-FFF2-40B4-BE49-F238E27FC236}">
                <a16:creationId xmlns:a16="http://schemas.microsoft.com/office/drawing/2014/main" id="{3A0665AB-E9A2-4A8B-867F-FA20A17DD805}"/>
              </a:ext>
            </a:extLst>
          </p:cNvPr>
          <p:cNvSpPr txBox="1"/>
          <p:nvPr/>
        </p:nvSpPr>
        <p:spPr>
          <a:xfrm>
            <a:off x="5852396" y="9728600"/>
            <a:ext cx="9778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How did the Average Person gain more power in the 19</a:t>
            </a:r>
            <a:r>
              <a:rPr lang="en-GB" sz="1000" b="1" baseline="30000" dirty="0"/>
              <a:t>th</a:t>
            </a:r>
            <a:r>
              <a:rPr lang="en-GB" sz="1000" b="1" dirty="0"/>
              <a:t> and 20</a:t>
            </a:r>
            <a:r>
              <a:rPr lang="en-GB" sz="1000" b="1" baseline="30000" dirty="0"/>
              <a:t>th</a:t>
            </a:r>
            <a:r>
              <a:rPr lang="en-GB" sz="1000" b="1" dirty="0"/>
              <a:t> Centuries</a:t>
            </a:r>
          </a:p>
        </p:txBody>
      </p:sp>
      <p:sp>
        <p:nvSpPr>
          <p:cNvPr id="340" name="TextBox 339">
            <a:extLst>
              <a:ext uri="{FF2B5EF4-FFF2-40B4-BE49-F238E27FC236}">
                <a16:creationId xmlns:a16="http://schemas.microsoft.com/office/drawing/2014/main" id="{38616E4B-B520-4C13-A324-313BE8CB006F}"/>
              </a:ext>
            </a:extLst>
          </p:cNvPr>
          <p:cNvSpPr txBox="1"/>
          <p:nvPr/>
        </p:nvSpPr>
        <p:spPr>
          <a:xfrm>
            <a:off x="8885746" y="7079730"/>
            <a:ext cx="9778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How has Migration changed the Face of London in the 20</a:t>
            </a:r>
            <a:r>
              <a:rPr lang="en-GB" sz="1000" b="1" baseline="30000" dirty="0"/>
              <a:t>th</a:t>
            </a:r>
            <a:r>
              <a:rPr lang="en-GB" sz="1000" b="1" dirty="0"/>
              <a:t> Century</a:t>
            </a:r>
          </a:p>
        </p:txBody>
      </p:sp>
      <p:sp>
        <p:nvSpPr>
          <p:cNvPr id="341" name="TextBox 340">
            <a:extLst>
              <a:ext uri="{FF2B5EF4-FFF2-40B4-BE49-F238E27FC236}">
                <a16:creationId xmlns:a16="http://schemas.microsoft.com/office/drawing/2014/main" id="{26A9B7DA-465E-4F04-8D00-44BB6ED1E77B}"/>
              </a:ext>
            </a:extLst>
          </p:cNvPr>
          <p:cNvSpPr txBox="1"/>
          <p:nvPr/>
        </p:nvSpPr>
        <p:spPr>
          <a:xfrm>
            <a:off x="7129187" y="7677719"/>
            <a:ext cx="97786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What were the causes of World War 1</a:t>
            </a:r>
          </a:p>
        </p:txBody>
      </p:sp>
      <p:sp>
        <p:nvSpPr>
          <p:cNvPr id="345" name="TextBox 344">
            <a:extLst>
              <a:ext uri="{FF2B5EF4-FFF2-40B4-BE49-F238E27FC236}">
                <a16:creationId xmlns:a16="http://schemas.microsoft.com/office/drawing/2014/main" id="{9F5ECB71-A9EF-40A6-8C79-9B769BEDDE8C}"/>
              </a:ext>
            </a:extLst>
          </p:cNvPr>
          <p:cNvSpPr txBox="1"/>
          <p:nvPr/>
        </p:nvSpPr>
        <p:spPr>
          <a:xfrm>
            <a:off x="5262755" y="7558440"/>
            <a:ext cx="9778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What was the experience of Trench Warfare?</a:t>
            </a:r>
          </a:p>
        </p:txBody>
      </p:sp>
      <p:sp>
        <p:nvSpPr>
          <p:cNvPr id="355" name="TextBox 354">
            <a:extLst>
              <a:ext uri="{FF2B5EF4-FFF2-40B4-BE49-F238E27FC236}">
                <a16:creationId xmlns:a16="http://schemas.microsoft.com/office/drawing/2014/main" id="{85CF2F0C-292E-47DB-A27D-2D84031D4F09}"/>
              </a:ext>
            </a:extLst>
          </p:cNvPr>
          <p:cNvSpPr txBox="1"/>
          <p:nvPr/>
        </p:nvSpPr>
        <p:spPr>
          <a:xfrm>
            <a:off x="3349321" y="7558440"/>
            <a:ext cx="97786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How did Hitler gain control of Germany?</a:t>
            </a:r>
          </a:p>
        </p:txBody>
      </p:sp>
      <p:sp>
        <p:nvSpPr>
          <p:cNvPr id="356" name="TextBox 355">
            <a:extLst>
              <a:ext uri="{FF2B5EF4-FFF2-40B4-BE49-F238E27FC236}">
                <a16:creationId xmlns:a16="http://schemas.microsoft.com/office/drawing/2014/main" id="{7545E618-D90B-46EC-A08B-C562DA5DB58A}"/>
              </a:ext>
            </a:extLst>
          </p:cNvPr>
          <p:cNvSpPr txBox="1"/>
          <p:nvPr/>
        </p:nvSpPr>
        <p:spPr>
          <a:xfrm>
            <a:off x="681349" y="7581110"/>
            <a:ext cx="9778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Was Hitler Responsible for World War 2?</a:t>
            </a:r>
          </a:p>
        </p:txBody>
      </p:sp>
      <p:sp>
        <p:nvSpPr>
          <p:cNvPr id="374" name="TextBox 373">
            <a:extLst>
              <a:ext uri="{FF2B5EF4-FFF2-40B4-BE49-F238E27FC236}">
                <a16:creationId xmlns:a16="http://schemas.microsoft.com/office/drawing/2014/main" id="{A76044EF-B73F-4AA4-882B-36522EFD397F}"/>
              </a:ext>
            </a:extLst>
          </p:cNvPr>
          <p:cNvSpPr txBox="1"/>
          <p:nvPr/>
        </p:nvSpPr>
        <p:spPr>
          <a:xfrm>
            <a:off x="1894582" y="6032520"/>
            <a:ext cx="9778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How did World War 2 affect Civilians?</a:t>
            </a:r>
          </a:p>
        </p:txBody>
      </p:sp>
      <p:cxnSp>
        <p:nvCxnSpPr>
          <p:cNvPr id="375" name="Straight Connector 374">
            <a:extLst>
              <a:ext uri="{FF2B5EF4-FFF2-40B4-BE49-F238E27FC236}">
                <a16:creationId xmlns:a16="http://schemas.microsoft.com/office/drawing/2014/main" id="{2EADF19B-6FFD-44E6-B56E-FCEE7F3AC0D1}"/>
              </a:ext>
            </a:extLst>
          </p:cNvPr>
          <p:cNvCxnSpPr>
            <a:cxnSpLocks/>
          </p:cNvCxnSpPr>
          <p:nvPr/>
        </p:nvCxnSpPr>
        <p:spPr>
          <a:xfrm flipH="1" flipV="1">
            <a:off x="1281861" y="6342549"/>
            <a:ext cx="660649" cy="4686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6" name="TextBox 375">
            <a:extLst>
              <a:ext uri="{FF2B5EF4-FFF2-40B4-BE49-F238E27FC236}">
                <a16:creationId xmlns:a16="http://schemas.microsoft.com/office/drawing/2014/main" id="{BFDD0EB5-01A3-44CA-A737-FBC2E2332C94}"/>
              </a:ext>
            </a:extLst>
          </p:cNvPr>
          <p:cNvSpPr txBox="1"/>
          <p:nvPr/>
        </p:nvSpPr>
        <p:spPr>
          <a:xfrm>
            <a:off x="70242" y="4918481"/>
            <a:ext cx="97786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Why should we remember the Holocaust?</a:t>
            </a:r>
          </a:p>
        </p:txBody>
      </p:sp>
      <p:sp>
        <p:nvSpPr>
          <p:cNvPr id="377" name="TextBox 376">
            <a:extLst>
              <a:ext uri="{FF2B5EF4-FFF2-40B4-BE49-F238E27FC236}">
                <a16:creationId xmlns:a16="http://schemas.microsoft.com/office/drawing/2014/main" id="{27F91701-3D5A-4C88-A828-994CFF55BBEF}"/>
              </a:ext>
            </a:extLst>
          </p:cNvPr>
          <p:cNvSpPr txBox="1"/>
          <p:nvPr/>
        </p:nvSpPr>
        <p:spPr>
          <a:xfrm>
            <a:off x="3961696" y="5643503"/>
            <a:ext cx="9778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EDEXCEL Paper 1: </a:t>
            </a:r>
            <a:r>
              <a:rPr lang="it-IT" sz="1000" b="1" dirty="0"/>
              <a:t>Medicine in Britain, c1250–present </a:t>
            </a:r>
            <a:endParaRPr lang="en-GB" sz="1000" b="1" dirty="0"/>
          </a:p>
        </p:txBody>
      </p:sp>
      <p:sp>
        <p:nvSpPr>
          <p:cNvPr id="379" name="TextBox 378">
            <a:extLst>
              <a:ext uri="{FF2B5EF4-FFF2-40B4-BE49-F238E27FC236}">
                <a16:creationId xmlns:a16="http://schemas.microsoft.com/office/drawing/2014/main" id="{F112C6C7-A651-422E-A947-46F24EA0B1EC}"/>
              </a:ext>
            </a:extLst>
          </p:cNvPr>
          <p:cNvSpPr txBox="1"/>
          <p:nvPr/>
        </p:nvSpPr>
        <p:spPr>
          <a:xfrm>
            <a:off x="4959819" y="5455605"/>
            <a:ext cx="9778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Medicine in Medieval Britain C1250-1500</a:t>
            </a:r>
          </a:p>
        </p:txBody>
      </p:sp>
      <p:cxnSp>
        <p:nvCxnSpPr>
          <p:cNvPr id="380" name="Straight Connector 379">
            <a:extLst>
              <a:ext uri="{FF2B5EF4-FFF2-40B4-BE49-F238E27FC236}">
                <a16:creationId xmlns:a16="http://schemas.microsoft.com/office/drawing/2014/main" id="{A1DD6C10-876F-4F9F-86C4-8106679181A0}"/>
              </a:ext>
            </a:extLst>
          </p:cNvPr>
          <p:cNvCxnSpPr>
            <a:cxnSpLocks/>
          </p:cNvCxnSpPr>
          <p:nvPr/>
        </p:nvCxnSpPr>
        <p:spPr>
          <a:xfrm flipV="1">
            <a:off x="4950037" y="5050390"/>
            <a:ext cx="23640" cy="58290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3" name="TextBox 382">
            <a:extLst>
              <a:ext uri="{FF2B5EF4-FFF2-40B4-BE49-F238E27FC236}">
                <a16:creationId xmlns:a16="http://schemas.microsoft.com/office/drawing/2014/main" id="{6018EBC7-9647-4182-8670-E805CF751986}"/>
              </a:ext>
            </a:extLst>
          </p:cNvPr>
          <p:cNvSpPr txBox="1"/>
          <p:nvPr/>
        </p:nvSpPr>
        <p:spPr>
          <a:xfrm>
            <a:off x="6398694" y="5472251"/>
            <a:ext cx="97786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1500-1700: Renaissance medicine</a:t>
            </a:r>
          </a:p>
        </p:txBody>
      </p:sp>
      <p:cxnSp>
        <p:nvCxnSpPr>
          <p:cNvPr id="384" name="Straight Connector 383">
            <a:extLst>
              <a:ext uri="{FF2B5EF4-FFF2-40B4-BE49-F238E27FC236}">
                <a16:creationId xmlns:a16="http://schemas.microsoft.com/office/drawing/2014/main" id="{3BC212D3-3F7A-408E-A3FD-B8075C344271}"/>
              </a:ext>
            </a:extLst>
          </p:cNvPr>
          <p:cNvCxnSpPr>
            <a:cxnSpLocks/>
            <a:stCxn id="383" idx="1"/>
          </p:cNvCxnSpPr>
          <p:nvPr/>
        </p:nvCxnSpPr>
        <p:spPr>
          <a:xfrm flipH="1" flipV="1">
            <a:off x="6367180" y="5114378"/>
            <a:ext cx="31514" cy="63487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1" name="TextBox 390">
            <a:extLst>
              <a:ext uri="{FF2B5EF4-FFF2-40B4-BE49-F238E27FC236}">
                <a16:creationId xmlns:a16="http://schemas.microsoft.com/office/drawing/2014/main" id="{1FA7F99B-D0F8-4971-B003-CC7F457ADC08}"/>
              </a:ext>
            </a:extLst>
          </p:cNvPr>
          <p:cNvSpPr txBox="1"/>
          <p:nvPr/>
        </p:nvSpPr>
        <p:spPr>
          <a:xfrm>
            <a:off x="7423272" y="5458446"/>
            <a:ext cx="97786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Medicine in 18</a:t>
            </a:r>
            <a:r>
              <a:rPr lang="en-GB" sz="1000" b="1" baseline="30000" dirty="0"/>
              <a:t>th</a:t>
            </a:r>
            <a:r>
              <a:rPr lang="en-GB" sz="1000" b="1" dirty="0"/>
              <a:t> and 19</a:t>
            </a:r>
            <a:r>
              <a:rPr lang="en-GB" sz="1000" b="1" baseline="30000" dirty="0"/>
              <a:t>th</a:t>
            </a:r>
            <a:r>
              <a:rPr lang="en-GB" sz="1000" b="1" dirty="0"/>
              <a:t> Century</a:t>
            </a:r>
          </a:p>
        </p:txBody>
      </p:sp>
      <p:cxnSp>
        <p:nvCxnSpPr>
          <p:cNvPr id="396" name="Straight Connector 395">
            <a:extLst>
              <a:ext uri="{FF2B5EF4-FFF2-40B4-BE49-F238E27FC236}">
                <a16:creationId xmlns:a16="http://schemas.microsoft.com/office/drawing/2014/main" id="{ABB290F4-36CC-4F6B-BD1C-2D737AA19117}"/>
              </a:ext>
            </a:extLst>
          </p:cNvPr>
          <p:cNvCxnSpPr>
            <a:cxnSpLocks/>
          </p:cNvCxnSpPr>
          <p:nvPr/>
        </p:nvCxnSpPr>
        <p:spPr>
          <a:xfrm flipH="1" flipV="1">
            <a:off x="7908399" y="4900738"/>
            <a:ext cx="382764" cy="60782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9" name="Straight Connector 398">
            <a:extLst>
              <a:ext uri="{FF2B5EF4-FFF2-40B4-BE49-F238E27FC236}">
                <a16:creationId xmlns:a16="http://schemas.microsoft.com/office/drawing/2014/main" id="{61CAAFCE-CD9D-4103-8775-513A57853E50}"/>
              </a:ext>
            </a:extLst>
          </p:cNvPr>
          <p:cNvCxnSpPr>
            <a:cxnSpLocks/>
          </p:cNvCxnSpPr>
          <p:nvPr/>
        </p:nvCxnSpPr>
        <p:spPr>
          <a:xfrm flipH="1" flipV="1">
            <a:off x="8525338" y="4558565"/>
            <a:ext cx="405004" cy="7398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0" name="TextBox 399">
            <a:extLst>
              <a:ext uri="{FF2B5EF4-FFF2-40B4-BE49-F238E27FC236}">
                <a16:creationId xmlns:a16="http://schemas.microsoft.com/office/drawing/2014/main" id="{DD066477-0053-4E60-81AF-B9B6D87D094A}"/>
              </a:ext>
            </a:extLst>
          </p:cNvPr>
          <p:cNvSpPr txBox="1"/>
          <p:nvPr/>
        </p:nvSpPr>
        <p:spPr>
          <a:xfrm>
            <a:off x="8516202" y="4861487"/>
            <a:ext cx="97786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Medicine in Modern Britain</a:t>
            </a:r>
          </a:p>
        </p:txBody>
      </p:sp>
      <p:sp>
        <p:nvSpPr>
          <p:cNvPr id="401" name="TextBox 400">
            <a:extLst>
              <a:ext uri="{FF2B5EF4-FFF2-40B4-BE49-F238E27FC236}">
                <a16:creationId xmlns:a16="http://schemas.microsoft.com/office/drawing/2014/main" id="{E9111950-461A-45B8-9218-C61F0186B2E9}"/>
              </a:ext>
            </a:extLst>
          </p:cNvPr>
          <p:cNvSpPr txBox="1"/>
          <p:nvPr/>
        </p:nvSpPr>
        <p:spPr>
          <a:xfrm>
            <a:off x="5725299" y="3930058"/>
            <a:ext cx="21478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EDEXCEL Paper 1: The British sector of the Western Front, 1914–18: injuries, </a:t>
            </a:r>
          </a:p>
          <a:p>
            <a:r>
              <a:rPr lang="en-GB" sz="1000" b="1" dirty="0"/>
              <a:t>treatment and the trenches </a:t>
            </a:r>
          </a:p>
        </p:txBody>
      </p:sp>
      <p:cxnSp>
        <p:nvCxnSpPr>
          <p:cNvPr id="403" name="Straight Connector 402">
            <a:extLst>
              <a:ext uri="{FF2B5EF4-FFF2-40B4-BE49-F238E27FC236}">
                <a16:creationId xmlns:a16="http://schemas.microsoft.com/office/drawing/2014/main" id="{CFEA1926-3518-4635-99DB-11D3AB73F30A}"/>
              </a:ext>
            </a:extLst>
          </p:cNvPr>
          <p:cNvCxnSpPr>
            <a:cxnSpLocks/>
          </p:cNvCxnSpPr>
          <p:nvPr/>
        </p:nvCxnSpPr>
        <p:spPr>
          <a:xfrm flipV="1">
            <a:off x="7687783" y="4288474"/>
            <a:ext cx="714833" cy="5587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5" name="TextBox 414">
            <a:extLst>
              <a:ext uri="{FF2B5EF4-FFF2-40B4-BE49-F238E27FC236}">
                <a16:creationId xmlns:a16="http://schemas.microsoft.com/office/drawing/2014/main" id="{A96A0475-C786-4AF1-9085-B7098D89C25B}"/>
              </a:ext>
            </a:extLst>
          </p:cNvPr>
          <p:cNvSpPr txBox="1"/>
          <p:nvPr/>
        </p:nvSpPr>
        <p:spPr>
          <a:xfrm>
            <a:off x="8806141" y="3086902"/>
            <a:ext cx="10710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EDEXCEL Paper 2:  option B4 Early Elizabethan England, 1558–88  </a:t>
            </a:r>
          </a:p>
        </p:txBody>
      </p:sp>
      <p:sp>
        <p:nvSpPr>
          <p:cNvPr id="416" name="TextBox 415">
            <a:extLst>
              <a:ext uri="{FF2B5EF4-FFF2-40B4-BE49-F238E27FC236}">
                <a16:creationId xmlns:a16="http://schemas.microsoft.com/office/drawing/2014/main" id="{B226C7F9-754F-4FDB-B7D8-7EB24CA1B6DC}"/>
              </a:ext>
            </a:extLst>
          </p:cNvPr>
          <p:cNvSpPr txBox="1"/>
          <p:nvPr/>
        </p:nvSpPr>
        <p:spPr>
          <a:xfrm>
            <a:off x="8773081" y="2340322"/>
            <a:ext cx="97786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Queen, Government and Religion</a:t>
            </a:r>
          </a:p>
        </p:txBody>
      </p:sp>
      <p:cxnSp>
        <p:nvCxnSpPr>
          <p:cNvPr id="424" name="Straight Connector 423">
            <a:extLst>
              <a:ext uri="{FF2B5EF4-FFF2-40B4-BE49-F238E27FC236}">
                <a16:creationId xmlns:a16="http://schemas.microsoft.com/office/drawing/2014/main" id="{E89566D3-E119-4C17-B484-199EB780D7A0}"/>
              </a:ext>
            </a:extLst>
          </p:cNvPr>
          <p:cNvCxnSpPr>
            <a:cxnSpLocks/>
          </p:cNvCxnSpPr>
          <p:nvPr/>
        </p:nvCxnSpPr>
        <p:spPr>
          <a:xfrm flipH="1">
            <a:off x="8401137" y="2840348"/>
            <a:ext cx="405004" cy="30488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0" name="TextBox 429">
            <a:extLst>
              <a:ext uri="{FF2B5EF4-FFF2-40B4-BE49-F238E27FC236}">
                <a16:creationId xmlns:a16="http://schemas.microsoft.com/office/drawing/2014/main" id="{34F458E8-BF05-47CF-8A08-B6AEF60C9232}"/>
              </a:ext>
            </a:extLst>
          </p:cNvPr>
          <p:cNvSpPr txBox="1"/>
          <p:nvPr/>
        </p:nvSpPr>
        <p:spPr>
          <a:xfrm>
            <a:off x="6917588" y="3152660"/>
            <a:ext cx="9778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Challenges to Britain at Home and abroad</a:t>
            </a:r>
          </a:p>
        </p:txBody>
      </p:sp>
      <p:cxnSp>
        <p:nvCxnSpPr>
          <p:cNvPr id="431" name="Straight Connector 430">
            <a:extLst>
              <a:ext uri="{FF2B5EF4-FFF2-40B4-BE49-F238E27FC236}">
                <a16:creationId xmlns:a16="http://schemas.microsoft.com/office/drawing/2014/main" id="{95FEA20C-571B-407D-A52C-2CCBF2111D5C}"/>
              </a:ext>
            </a:extLst>
          </p:cNvPr>
          <p:cNvCxnSpPr>
            <a:cxnSpLocks/>
          </p:cNvCxnSpPr>
          <p:nvPr/>
        </p:nvCxnSpPr>
        <p:spPr>
          <a:xfrm flipV="1">
            <a:off x="7771738" y="2930584"/>
            <a:ext cx="328043" cy="33632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4" name="TextBox 433">
            <a:extLst>
              <a:ext uri="{FF2B5EF4-FFF2-40B4-BE49-F238E27FC236}">
                <a16:creationId xmlns:a16="http://schemas.microsoft.com/office/drawing/2014/main" id="{FFECB2C9-AB2C-4F65-9A55-298E962BF809}"/>
              </a:ext>
            </a:extLst>
          </p:cNvPr>
          <p:cNvSpPr txBox="1"/>
          <p:nvPr/>
        </p:nvSpPr>
        <p:spPr>
          <a:xfrm>
            <a:off x="6732044" y="1724390"/>
            <a:ext cx="97786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Elizabethan Society and Culture</a:t>
            </a:r>
          </a:p>
        </p:txBody>
      </p:sp>
      <p:cxnSp>
        <p:nvCxnSpPr>
          <p:cNvPr id="435" name="Straight Connector 434">
            <a:extLst>
              <a:ext uri="{FF2B5EF4-FFF2-40B4-BE49-F238E27FC236}">
                <a16:creationId xmlns:a16="http://schemas.microsoft.com/office/drawing/2014/main" id="{80778CBC-BD46-4703-B997-FDB70E57BB72}"/>
              </a:ext>
            </a:extLst>
          </p:cNvPr>
          <p:cNvCxnSpPr>
            <a:cxnSpLocks/>
          </p:cNvCxnSpPr>
          <p:nvPr/>
        </p:nvCxnSpPr>
        <p:spPr>
          <a:xfrm flipH="1">
            <a:off x="6782459" y="2230320"/>
            <a:ext cx="134679" cy="61937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6" name="TextBox 435">
            <a:extLst>
              <a:ext uri="{FF2B5EF4-FFF2-40B4-BE49-F238E27FC236}">
                <a16:creationId xmlns:a16="http://schemas.microsoft.com/office/drawing/2014/main" id="{ECC83CF0-E96D-4103-8D39-69EBFD07449C}"/>
              </a:ext>
            </a:extLst>
          </p:cNvPr>
          <p:cNvSpPr txBox="1"/>
          <p:nvPr/>
        </p:nvSpPr>
        <p:spPr>
          <a:xfrm>
            <a:off x="5584901" y="1737945"/>
            <a:ext cx="10710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EDEXCEL Paper 2:  option P3 The American West  </a:t>
            </a:r>
          </a:p>
        </p:txBody>
      </p:sp>
      <p:sp>
        <p:nvSpPr>
          <p:cNvPr id="437" name="TextBox 436">
            <a:extLst>
              <a:ext uri="{FF2B5EF4-FFF2-40B4-BE49-F238E27FC236}">
                <a16:creationId xmlns:a16="http://schemas.microsoft.com/office/drawing/2014/main" id="{4AD4C3DA-A429-4BD1-BFE0-80D5F4E7FEBF}"/>
              </a:ext>
            </a:extLst>
          </p:cNvPr>
          <p:cNvSpPr txBox="1"/>
          <p:nvPr/>
        </p:nvSpPr>
        <p:spPr>
          <a:xfrm>
            <a:off x="5405934" y="3099325"/>
            <a:ext cx="9778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Early Settlement of the West 1835–c1862 </a:t>
            </a:r>
          </a:p>
        </p:txBody>
      </p:sp>
      <p:cxnSp>
        <p:nvCxnSpPr>
          <p:cNvPr id="438" name="Straight Connector 437">
            <a:extLst>
              <a:ext uri="{FF2B5EF4-FFF2-40B4-BE49-F238E27FC236}">
                <a16:creationId xmlns:a16="http://schemas.microsoft.com/office/drawing/2014/main" id="{9D64F34E-A802-48C8-B791-2FEE489F8B0D}"/>
              </a:ext>
            </a:extLst>
          </p:cNvPr>
          <p:cNvCxnSpPr>
            <a:cxnSpLocks/>
          </p:cNvCxnSpPr>
          <p:nvPr/>
        </p:nvCxnSpPr>
        <p:spPr>
          <a:xfrm flipH="1" flipV="1">
            <a:off x="6260384" y="2693319"/>
            <a:ext cx="1" cy="86904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9" name="TextBox 438">
            <a:extLst>
              <a:ext uri="{FF2B5EF4-FFF2-40B4-BE49-F238E27FC236}">
                <a16:creationId xmlns:a16="http://schemas.microsoft.com/office/drawing/2014/main" id="{8B154009-6003-48DF-A13D-5F6DDF5CFC44}"/>
              </a:ext>
            </a:extLst>
          </p:cNvPr>
          <p:cNvSpPr txBox="1"/>
          <p:nvPr/>
        </p:nvSpPr>
        <p:spPr>
          <a:xfrm>
            <a:off x="3389046" y="1767806"/>
            <a:ext cx="124754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The Development of the Plains 1862–c1876 </a:t>
            </a:r>
          </a:p>
        </p:txBody>
      </p:sp>
      <p:sp>
        <p:nvSpPr>
          <p:cNvPr id="440" name="TextBox 439">
            <a:extLst>
              <a:ext uri="{FF2B5EF4-FFF2-40B4-BE49-F238E27FC236}">
                <a16:creationId xmlns:a16="http://schemas.microsoft.com/office/drawing/2014/main" id="{BCA90971-AEB4-47F1-8AAC-E4E37076A655}"/>
              </a:ext>
            </a:extLst>
          </p:cNvPr>
          <p:cNvSpPr txBox="1"/>
          <p:nvPr/>
        </p:nvSpPr>
        <p:spPr>
          <a:xfrm>
            <a:off x="3030917" y="3258399"/>
            <a:ext cx="9778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Later Developments in the West 1876–c1895</a:t>
            </a:r>
          </a:p>
        </p:txBody>
      </p:sp>
      <p:cxnSp>
        <p:nvCxnSpPr>
          <p:cNvPr id="441" name="Straight Connector 440">
            <a:extLst>
              <a:ext uri="{FF2B5EF4-FFF2-40B4-BE49-F238E27FC236}">
                <a16:creationId xmlns:a16="http://schemas.microsoft.com/office/drawing/2014/main" id="{FD151049-1EAA-4D8B-A317-C04B11B0D225}"/>
              </a:ext>
            </a:extLst>
          </p:cNvPr>
          <p:cNvCxnSpPr>
            <a:cxnSpLocks/>
          </p:cNvCxnSpPr>
          <p:nvPr/>
        </p:nvCxnSpPr>
        <p:spPr>
          <a:xfrm flipV="1">
            <a:off x="3006676" y="2862862"/>
            <a:ext cx="0" cy="57959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2" name="TextBox 441">
            <a:extLst>
              <a:ext uri="{FF2B5EF4-FFF2-40B4-BE49-F238E27FC236}">
                <a16:creationId xmlns:a16="http://schemas.microsoft.com/office/drawing/2014/main" id="{B36DAD20-08F6-4FE2-8DD7-3DBBF0625E1D}"/>
              </a:ext>
            </a:extLst>
          </p:cNvPr>
          <p:cNvSpPr txBox="1"/>
          <p:nvPr/>
        </p:nvSpPr>
        <p:spPr>
          <a:xfrm>
            <a:off x="440334" y="3472522"/>
            <a:ext cx="21478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EDEXCEL Paper 3: Weimar and Nazi Germany, 1918–39</a:t>
            </a:r>
          </a:p>
        </p:txBody>
      </p:sp>
      <p:sp>
        <p:nvSpPr>
          <p:cNvPr id="444" name="TextBox 443">
            <a:extLst>
              <a:ext uri="{FF2B5EF4-FFF2-40B4-BE49-F238E27FC236}">
                <a16:creationId xmlns:a16="http://schemas.microsoft.com/office/drawing/2014/main" id="{A74BEE7D-05E3-444F-B908-F0BCE557ED42}"/>
              </a:ext>
            </a:extLst>
          </p:cNvPr>
          <p:cNvSpPr txBox="1"/>
          <p:nvPr/>
        </p:nvSpPr>
        <p:spPr>
          <a:xfrm>
            <a:off x="388628" y="3033578"/>
            <a:ext cx="9778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The Weimar Republic</a:t>
            </a:r>
          </a:p>
        </p:txBody>
      </p:sp>
      <p:cxnSp>
        <p:nvCxnSpPr>
          <p:cNvPr id="445" name="Straight Connector 444">
            <a:extLst>
              <a:ext uri="{FF2B5EF4-FFF2-40B4-BE49-F238E27FC236}">
                <a16:creationId xmlns:a16="http://schemas.microsoft.com/office/drawing/2014/main" id="{894E0986-54D0-41E5-A373-331F7FE528F5}"/>
              </a:ext>
            </a:extLst>
          </p:cNvPr>
          <p:cNvCxnSpPr>
            <a:cxnSpLocks/>
          </p:cNvCxnSpPr>
          <p:nvPr/>
        </p:nvCxnSpPr>
        <p:spPr>
          <a:xfrm flipV="1">
            <a:off x="1155682" y="2861585"/>
            <a:ext cx="608497" cy="37188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6" name="TextBox 445">
            <a:extLst>
              <a:ext uri="{FF2B5EF4-FFF2-40B4-BE49-F238E27FC236}">
                <a16:creationId xmlns:a16="http://schemas.microsoft.com/office/drawing/2014/main" id="{3B67E667-DC19-4BF9-8E44-44A44A740B0F}"/>
              </a:ext>
            </a:extLst>
          </p:cNvPr>
          <p:cNvSpPr txBox="1"/>
          <p:nvPr/>
        </p:nvSpPr>
        <p:spPr>
          <a:xfrm>
            <a:off x="2032660" y="1921306"/>
            <a:ext cx="97786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Hitler’s Rise to Power 1919-1933</a:t>
            </a:r>
          </a:p>
        </p:txBody>
      </p:sp>
      <p:sp>
        <p:nvSpPr>
          <p:cNvPr id="447" name="TextBox 446">
            <a:extLst>
              <a:ext uri="{FF2B5EF4-FFF2-40B4-BE49-F238E27FC236}">
                <a16:creationId xmlns:a16="http://schemas.microsoft.com/office/drawing/2014/main" id="{BE15DC5C-F300-44D0-83E9-38340EBB06B9}"/>
              </a:ext>
            </a:extLst>
          </p:cNvPr>
          <p:cNvSpPr txBox="1"/>
          <p:nvPr/>
        </p:nvSpPr>
        <p:spPr>
          <a:xfrm>
            <a:off x="-11594" y="1590244"/>
            <a:ext cx="9778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 Nazi control and dictatorship, 1933–39 </a:t>
            </a:r>
          </a:p>
        </p:txBody>
      </p:sp>
      <p:cxnSp>
        <p:nvCxnSpPr>
          <p:cNvPr id="448" name="Straight Connector 447">
            <a:extLst>
              <a:ext uri="{FF2B5EF4-FFF2-40B4-BE49-F238E27FC236}">
                <a16:creationId xmlns:a16="http://schemas.microsoft.com/office/drawing/2014/main" id="{D4E5CDEC-0272-487F-98EB-651671F10668}"/>
              </a:ext>
            </a:extLst>
          </p:cNvPr>
          <p:cNvCxnSpPr>
            <a:cxnSpLocks/>
          </p:cNvCxnSpPr>
          <p:nvPr/>
        </p:nvCxnSpPr>
        <p:spPr>
          <a:xfrm flipV="1">
            <a:off x="580794" y="1809868"/>
            <a:ext cx="729999" cy="6508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9" name="TextBox 448">
            <a:extLst>
              <a:ext uri="{FF2B5EF4-FFF2-40B4-BE49-F238E27FC236}">
                <a16:creationId xmlns:a16="http://schemas.microsoft.com/office/drawing/2014/main" id="{DED4F03F-CE23-498D-9A40-6E527C06AD90}"/>
              </a:ext>
            </a:extLst>
          </p:cNvPr>
          <p:cNvSpPr txBox="1"/>
          <p:nvPr/>
        </p:nvSpPr>
        <p:spPr>
          <a:xfrm>
            <a:off x="1659214" y="1274419"/>
            <a:ext cx="9778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Life in Nazi Germany</a:t>
            </a:r>
          </a:p>
        </p:txBody>
      </p:sp>
      <p:pic>
        <p:nvPicPr>
          <p:cNvPr id="102" name="Picture 2" descr="Sutton Hoo helmet - Wikipedia">
            <a:extLst>
              <a:ext uri="{FF2B5EF4-FFF2-40B4-BE49-F238E27FC236}">
                <a16:creationId xmlns:a16="http://schemas.microsoft.com/office/drawing/2014/main" id="{C954505C-6B72-4675-9B05-2B65C30388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1150" y="16410147"/>
            <a:ext cx="426891" cy="611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Norman Conquest of England">
            <a:extLst>
              <a:ext uri="{FF2B5EF4-FFF2-40B4-BE49-F238E27FC236}">
                <a16:creationId xmlns:a16="http://schemas.microsoft.com/office/drawing/2014/main" id="{3C38727F-199E-4E60-93F3-64209B3349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362" y="16399796"/>
            <a:ext cx="927820" cy="463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astle Clip Art Images – Browse 59,906 Stock Photos, Vectors, and Video |  Adobe Stock">
            <a:extLst>
              <a:ext uri="{FF2B5EF4-FFF2-40B4-BE49-F238E27FC236}">
                <a16:creationId xmlns:a16="http://schemas.microsoft.com/office/drawing/2014/main" id="{9155637A-EC6D-4EB4-A14A-B9AB13B5EE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14" y="16081241"/>
            <a:ext cx="1073726" cy="621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eath Clipart Black Plague - Rat Clip Art - Free Transparent PNG Clipart  Images Download">
            <a:extLst>
              <a:ext uri="{FF2B5EF4-FFF2-40B4-BE49-F238E27FC236}">
                <a16:creationId xmlns:a16="http://schemas.microsoft.com/office/drawing/2014/main" id="{57DFF661-8716-4E2A-9295-9FAFFAD061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985" y="14130726"/>
            <a:ext cx="683346" cy="455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hareFaith Media » Simple Gold Cross Clipart – ShareFaith Media">
            <a:extLst>
              <a:ext uri="{FF2B5EF4-FFF2-40B4-BE49-F238E27FC236}">
                <a16:creationId xmlns:a16="http://schemas.microsoft.com/office/drawing/2014/main" id="{4B2C2F98-9DC7-40E1-931E-346AEF03E4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88" y="12832743"/>
            <a:ext cx="291148" cy="366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Gold bars, crown and coins - Free vector clipart images on creazilla.com">
            <a:extLst>
              <a:ext uri="{FF2B5EF4-FFF2-40B4-BE49-F238E27FC236}">
                <a16:creationId xmlns:a16="http://schemas.microsoft.com/office/drawing/2014/main" id="{DEC66C5A-7F36-4E7E-A50E-EE94017EF2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334" y="12731598"/>
            <a:ext cx="692214" cy="509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enry VIII | Biography, Wives, Religion, Death, &amp; Facts | Britannica">
            <a:extLst>
              <a:ext uri="{FF2B5EF4-FFF2-40B4-BE49-F238E27FC236}">
                <a16:creationId xmlns:a16="http://schemas.microsoft.com/office/drawing/2014/main" id="{EC7BB26E-395D-45D8-9C9B-3947AB8ADE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0366" y="14113247"/>
            <a:ext cx="467538" cy="676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The Wars of the Roses - A Summary and Study Guide">
            <a:extLst>
              <a:ext uri="{FF2B5EF4-FFF2-40B4-BE49-F238E27FC236}">
                <a16:creationId xmlns:a16="http://schemas.microsoft.com/office/drawing/2014/main" id="{2443E86E-12E5-4064-86FE-2C1B507B56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26167"/>
          <a:stretch/>
        </p:blipFill>
        <p:spPr bwMode="auto">
          <a:xfrm>
            <a:off x="3877949" y="14408101"/>
            <a:ext cx="727984" cy="30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Mahal Illustration Stock Illustrations – 7,369 Mahal Illustration Stock  Illustrations, Vectors &amp; Clipart - Dreamstime">
            <a:extLst>
              <a:ext uri="{FF2B5EF4-FFF2-40B4-BE49-F238E27FC236}">
                <a16:creationId xmlns:a16="http://schemas.microsoft.com/office/drawing/2014/main" id="{82F9CB90-A615-48C9-BDE0-A1E46D437F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95" y="14009603"/>
            <a:ext cx="773884" cy="652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British Civil Wars | Learn and revise for Key Stage 3">
            <a:extLst>
              <a:ext uri="{FF2B5EF4-FFF2-40B4-BE49-F238E27FC236}">
                <a16:creationId xmlns:a16="http://schemas.microsoft.com/office/drawing/2014/main" id="{16C9B0AB-A86A-4BE6-BEC3-0A6DEF6FB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923" y="11272145"/>
            <a:ext cx="781116" cy="408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>
            <a:extLst>
              <a:ext uri="{FF2B5EF4-FFF2-40B4-BE49-F238E27FC236}">
                <a16:creationId xmlns:a16="http://schemas.microsoft.com/office/drawing/2014/main" id="{330C2E82-9DE4-4A1E-934C-C09186163A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6397" y="11839819"/>
            <a:ext cx="1043819" cy="738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" name="Picture 26" descr="Abolitionism in the United Kingdom - Wikipedia">
            <a:extLst>
              <a:ext uri="{FF2B5EF4-FFF2-40B4-BE49-F238E27FC236}">
                <a16:creationId xmlns:a16="http://schemas.microsoft.com/office/drawing/2014/main" id="{D227587D-1C22-42A7-8443-D5FFB2FEC4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803" y="11925005"/>
            <a:ext cx="557062" cy="557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" name="Picture 28" descr="The British Raj | Free Notes &amp; Practice – History: AQA A Level The British  Empire">
            <a:extLst>
              <a:ext uri="{FF2B5EF4-FFF2-40B4-BE49-F238E27FC236}">
                <a16:creationId xmlns:a16="http://schemas.microsoft.com/office/drawing/2014/main" id="{E222A194-5FE9-4164-B387-E5E295E23E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71" y="9899877"/>
            <a:ext cx="759981" cy="642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" name="Picture 32" descr="Union Jack - Wikipedia">
            <a:extLst>
              <a:ext uri="{FF2B5EF4-FFF2-40B4-BE49-F238E27FC236}">
                <a16:creationId xmlns:a16="http://schemas.microsoft.com/office/drawing/2014/main" id="{AF776CD0-4B12-4DEB-9EC4-D9FE2CA39D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" y="10728583"/>
            <a:ext cx="904768" cy="452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" name="Picture 34" descr="Victorian Industrial Buildings: Over 15,163 Royalty-Free Licensable Stock  Illustrations &amp; Drawings | Shutterstock">
            <a:extLst>
              <a:ext uri="{FF2B5EF4-FFF2-40B4-BE49-F238E27FC236}">
                <a16:creationId xmlns:a16="http://schemas.microsoft.com/office/drawing/2014/main" id="{17E3A3F2-D960-4004-960D-F6B306930C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52"/>
          <a:stretch/>
        </p:blipFill>
        <p:spPr bwMode="auto">
          <a:xfrm>
            <a:off x="2132943" y="9748453"/>
            <a:ext cx="1286026" cy="719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1" name="Picture 36" descr="Suffragettes Images – Browse 1,237 Stock Photos, Vectors, and Video | Adobe  Stock">
            <a:extLst>
              <a:ext uri="{FF2B5EF4-FFF2-40B4-BE49-F238E27FC236}">
                <a16:creationId xmlns:a16="http://schemas.microsoft.com/office/drawing/2014/main" id="{7D7211C0-DDEF-4D15-918E-0F0C398657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8448" y="9734277"/>
            <a:ext cx="1016403" cy="1016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" name="Picture 38" descr="Colin Grant">
            <a:extLst>
              <a:ext uri="{FF2B5EF4-FFF2-40B4-BE49-F238E27FC236}">
                <a16:creationId xmlns:a16="http://schemas.microsoft.com/office/drawing/2014/main" id="{08F9CEAB-6099-4738-A70B-C68E1BDD34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90" b="12364"/>
          <a:stretch/>
        </p:blipFill>
        <p:spPr bwMode="auto">
          <a:xfrm>
            <a:off x="8932105" y="8564501"/>
            <a:ext cx="730148" cy="830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4" name="Picture 40" descr="What Caused World War I? Alliances and Empire | OER Project">
            <a:extLst>
              <a:ext uri="{FF2B5EF4-FFF2-40B4-BE49-F238E27FC236}">
                <a16:creationId xmlns:a16="http://schemas.microsoft.com/office/drawing/2014/main" id="{43EA07A6-B6D9-4C3B-9F90-499ED31F24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3461" y="7781935"/>
            <a:ext cx="857157" cy="601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6" name="Picture 42" descr="Trench warfare | Definition, History, Images, &amp; Facts | Britannica">
            <a:extLst>
              <a:ext uri="{FF2B5EF4-FFF2-40B4-BE49-F238E27FC236}">
                <a16:creationId xmlns:a16="http://schemas.microsoft.com/office/drawing/2014/main" id="{97803631-2ED8-477D-A820-EEDDBEAD2A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755" y="7828255"/>
            <a:ext cx="816342" cy="494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8" name="Picture 44" descr="Third Reich | Meaning, Facts, &amp; History | Britannica">
            <a:extLst>
              <a:ext uri="{FF2B5EF4-FFF2-40B4-BE49-F238E27FC236}">
                <a16:creationId xmlns:a16="http://schemas.microsoft.com/office/drawing/2014/main" id="{864FF061-75C4-4188-B71C-558DEB8D4F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8460" y="7685979"/>
            <a:ext cx="1093218" cy="726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3" name="Picture 46" descr="The Nazi invasion of Poland | MR ALLSOP HISTORY . COM">
            <a:extLst>
              <a:ext uri="{FF2B5EF4-FFF2-40B4-BE49-F238E27FC236}">
                <a16:creationId xmlns:a16="http://schemas.microsoft.com/office/drawing/2014/main" id="{0FC16335-9E8E-4CE6-959D-7C0B0DB07E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84" y="6823130"/>
            <a:ext cx="930672" cy="678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" name="Picture 48" descr="The Homefront - World War Two and the Holocaust - KS3 History - homework  help for year 7, 8 and 9. - BBC Bitesize">
            <a:extLst>
              <a:ext uri="{FF2B5EF4-FFF2-40B4-BE49-F238E27FC236}">
                <a16:creationId xmlns:a16="http://schemas.microsoft.com/office/drawing/2014/main" id="{C15F4737-0289-451E-A1BB-D5A5A81CA4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8278" y="5808179"/>
            <a:ext cx="625179" cy="953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0" name="Picture 50" descr="Anti-Semitic graffiti discovered by staff at Auschwitz death camp - BBC News">
            <a:extLst>
              <a:ext uri="{FF2B5EF4-FFF2-40B4-BE49-F238E27FC236}">
                <a16:creationId xmlns:a16="http://schemas.microsoft.com/office/drawing/2014/main" id="{0CEC05E7-ED3D-4232-9E26-11F1CE1591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42" y="5580532"/>
            <a:ext cx="800898" cy="450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1" name="Picture 52" descr="Medieval medicine: astrological 'bat books' that told doctors when to treat  patients">
            <a:extLst>
              <a:ext uri="{FF2B5EF4-FFF2-40B4-BE49-F238E27FC236}">
                <a16:creationId xmlns:a16="http://schemas.microsoft.com/office/drawing/2014/main" id="{F4FED366-CDEC-4992-AE89-430A9AC66B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8449" y="6024751"/>
            <a:ext cx="1014273" cy="676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" name="Picture 54" descr="Louis Pasteur | Science History Institute Biography">
            <a:extLst>
              <a:ext uri="{FF2B5EF4-FFF2-40B4-BE49-F238E27FC236}">
                <a16:creationId xmlns:a16="http://schemas.microsoft.com/office/drawing/2014/main" id="{CEC4B89A-4A51-4832-A8F2-DAC0317A53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2014" y="5667957"/>
            <a:ext cx="703341" cy="782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" name="Picture 56">
            <a:extLst>
              <a:ext uri="{FF2B5EF4-FFF2-40B4-BE49-F238E27FC236}">
                <a16:creationId xmlns:a16="http://schemas.microsoft.com/office/drawing/2014/main" id="{268EB15A-0A50-419A-A11F-7B8FCDD866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4620" y="4593242"/>
            <a:ext cx="672554" cy="273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4" name="Picture 58" descr="Elizabeth I, the Last Tudor | Hampton Court Palace | Historic Royal Palaces">
            <a:extLst>
              <a:ext uri="{FF2B5EF4-FFF2-40B4-BE49-F238E27FC236}">
                <a16:creationId xmlns:a16="http://schemas.microsoft.com/office/drawing/2014/main" id="{680DD7FB-8E76-4081-AAAE-66EBD68E68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9281" y="3427860"/>
            <a:ext cx="441811" cy="599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5" name="Picture 60" descr="What kind of Church did Elizabeth choose in 1559? - History Resource  Cupboard - lessons and resources for schools">
            <a:extLst>
              <a:ext uri="{FF2B5EF4-FFF2-40B4-BE49-F238E27FC236}">
                <a16:creationId xmlns:a16="http://schemas.microsoft.com/office/drawing/2014/main" id="{1FE248ED-9912-4F6F-AEF4-C83E9C44F9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9015" y="1889082"/>
            <a:ext cx="984499" cy="564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6" name="Picture 62" descr="Covered Wagon Types, Uses &amp; Designs - Lesson | Study.com">
            <a:extLst>
              <a:ext uri="{FF2B5EF4-FFF2-40B4-BE49-F238E27FC236}">
                <a16:creationId xmlns:a16="http://schemas.microsoft.com/office/drawing/2014/main" id="{53E25D44-D749-41B9-94E2-485CB8666C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578" y="3455353"/>
            <a:ext cx="738123" cy="635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" name="Picture 64" descr="Native American Teepee Clipart, HD Png Download - vhv">
            <a:extLst>
              <a:ext uri="{FF2B5EF4-FFF2-40B4-BE49-F238E27FC236}">
                <a16:creationId xmlns:a16="http://schemas.microsoft.com/office/drawing/2014/main" id="{A51D72C7-66EC-478D-8738-091D0A9DD0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3715" y="1478249"/>
            <a:ext cx="458299" cy="629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2" name="Picture 68" descr="Nazi Party | Beliefs, Rise, Leadership, &amp; History | Britannica">
            <a:extLst>
              <a:ext uri="{FF2B5EF4-FFF2-40B4-BE49-F238E27FC236}">
                <a16:creationId xmlns:a16="http://schemas.microsoft.com/office/drawing/2014/main" id="{A61D35B6-6FE2-4C7F-9B52-4AFBCBAFFC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3259" y="3736491"/>
            <a:ext cx="1025665" cy="729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3" name="Picture 70" descr="Hitler Youth - German WW2 Poster - Epic Militaria">
            <a:extLst>
              <a:ext uri="{FF2B5EF4-FFF2-40B4-BE49-F238E27FC236}">
                <a16:creationId xmlns:a16="http://schemas.microsoft.com/office/drawing/2014/main" id="{DDB1C8FC-7974-47C9-92CB-5026BEAAB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9" y="782446"/>
            <a:ext cx="764355" cy="764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48824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F503D6EACD7641A0BDD1C6B9D98F73" ma:contentTypeVersion="4" ma:contentTypeDescription="Create a new document." ma:contentTypeScope="" ma:versionID="b5641dda345a6a96a6420f592bc22313">
  <xsd:schema xmlns:xsd="http://www.w3.org/2001/XMLSchema" xmlns:xs="http://www.w3.org/2001/XMLSchema" xmlns:p="http://schemas.microsoft.com/office/2006/metadata/properties" xmlns:ns2="920b9788-b66b-46b7-b957-8b372c7cadb6" targetNamespace="http://schemas.microsoft.com/office/2006/metadata/properties" ma:root="true" ma:fieldsID="d26650d5f6bcb3c7787a5506a61d6055" ns2:_="">
    <xsd:import namespace="920b9788-b66b-46b7-b957-8b372c7cadb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0b9788-b66b-46b7-b957-8b372c7cadb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C687AA1-47C1-47C8-A715-377E4F221F62}"/>
</file>

<file path=customXml/itemProps2.xml><?xml version="1.0" encoding="utf-8"?>
<ds:datastoreItem xmlns:ds="http://schemas.openxmlformats.org/officeDocument/2006/customXml" ds:itemID="{16AEE897-020C-400F-852C-EB4A9E3A81A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3065176-7E04-4A68-8F15-58E4CF0990C6}">
  <ds:schemaRefs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purl.org/dc/terms/"/>
    <ds:schemaRef ds:uri="e1680a83-034f-4325-ab96-3a92fa10c40f"/>
    <ds:schemaRef ds:uri="http://schemas.openxmlformats.org/package/2006/metadata/core-properties"/>
    <ds:schemaRef ds:uri="http://schemas.microsoft.com/office/2006/metadata/properties"/>
    <ds:schemaRef ds:uri="bf91ffd2-734a-4696-a94d-ffe7c3ef99ef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18217</TotalTime>
  <Words>411</Words>
  <Application>Microsoft Office PowerPoint</Application>
  <PresentationFormat>Custom</PresentationFormat>
  <Paragraphs>53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Modern Love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Anand Marwaha</dc:creator>
  <cp:lastModifiedBy>Sean Nicolle</cp:lastModifiedBy>
  <cp:revision>305</cp:revision>
  <cp:lastPrinted>2018-09-02T17:44:52Z</cp:lastPrinted>
  <dcterms:created xsi:type="dcterms:W3CDTF">2018-02-08T08:28:53Z</dcterms:created>
  <dcterms:modified xsi:type="dcterms:W3CDTF">2026-07-08T09:57:29Z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0x01010064F503D6EACD7641A0BDD1C6B9D98F73</vt:lpwstr>
  </property>
</Properties>
</file>