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6"/>
  </p:notesMasterIdLst>
  <p:sldIdLst>
    <p:sldId id="259" r:id="rId5"/>
  </p:sldIdLst>
  <p:sldSz cx="9720263" cy="17640300"/>
  <p:notesSz cx="6797675" cy="9926638"/>
  <p:defaultTextStyle>
    <a:defPPr>
      <a:defRPr lang="en-US"/>
    </a:defPPr>
    <a:lvl1pPr marL="0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1pPr>
    <a:lvl2pPr marL="547237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2pPr>
    <a:lvl3pPr marL="1094475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3pPr>
    <a:lvl4pPr marL="164171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4pPr>
    <a:lvl5pPr marL="2188951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5pPr>
    <a:lvl6pPr marL="2736188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6pPr>
    <a:lvl7pPr marL="3283426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7pPr>
    <a:lvl8pPr marL="3830663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8pPr>
    <a:lvl9pPr marL="4377902" algn="l" defTabSz="1094475" rtl="0" eaLnBrk="1" latinLnBrk="0" hangingPunct="1">
      <a:defRPr sz="215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66FF"/>
    <a:srgbClr val="002060"/>
    <a:srgbClr val="144856"/>
    <a:srgbClr val="175A68"/>
    <a:srgbClr val="FE5E00"/>
    <a:srgbClr val="F8B308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5434" autoAdjust="0"/>
    <p:restoredTop sz="95833" autoAdjust="0"/>
  </p:normalViewPr>
  <p:slideViewPr>
    <p:cSldViewPr snapToGrid="0">
      <p:cViewPr>
        <p:scale>
          <a:sx n="60" d="100"/>
          <a:sy n="60" d="100"/>
        </p:scale>
        <p:origin x="250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7EA94C-77A3-2040-8584-2856F8330D11}" type="datetimeFigureOut">
              <a:rPr lang="en-US" smtClean="0"/>
              <a:t>5/15/2026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476500" y="1241425"/>
            <a:ext cx="184467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E0A575A-FE42-F34E-BE8D-35435E3FEA7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4872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1pPr>
    <a:lvl2pPr marL="465338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2pPr>
    <a:lvl3pPr marL="930676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3pPr>
    <a:lvl4pPr marL="1396014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4pPr>
    <a:lvl5pPr marL="1861353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5pPr>
    <a:lvl6pPr marL="2326691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6pPr>
    <a:lvl7pPr marL="2792029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7pPr>
    <a:lvl8pPr marL="3257367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8pPr>
    <a:lvl9pPr marL="3722705" algn="l" defTabSz="930676" rtl="0" eaLnBrk="1" latinLnBrk="0" hangingPunct="1">
      <a:defRPr sz="122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9020" y="2886967"/>
            <a:ext cx="8262224" cy="6141438"/>
          </a:xfrm>
        </p:spPr>
        <p:txBody>
          <a:bodyPr anchor="b"/>
          <a:lstStyle>
            <a:lvl1pPr algn="ctr"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9265242"/>
            <a:ext cx="7290197" cy="4258988"/>
          </a:xfrm>
        </p:spPr>
        <p:txBody>
          <a:bodyPr/>
          <a:lstStyle>
            <a:lvl1pPr marL="0" indent="0" algn="ctr">
              <a:buNone/>
              <a:defRPr sz="2551"/>
            </a:lvl1pPr>
            <a:lvl2pPr marL="486004" indent="0" algn="ctr">
              <a:buNone/>
              <a:defRPr sz="2126"/>
            </a:lvl2pPr>
            <a:lvl3pPr marL="972007" indent="0" algn="ctr">
              <a:buNone/>
              <a:defRPr sz="1913"/>
            </a:lvl3pPr>
            <a:lvl4pPr marL="1458011" indent="0" algn="ctr">
              <a:buNone/>
              <a:defRPr sz="1701"/>
            </a:lvl4pPr>
            <a:lvl5pPr marL="1944014" indent="0" algn="ctr">
              <a:buNone/>
              <a:defRPr sz="1701"/>
            </a:lvl5pPr>
            <a:lvl6pPr marL="2430018" indent="0" algn="ctr">
              <a:buNone/>
              <a:defRPr sz="1701"/>
            </a:lvl6pPr>
            <a:lvl7pPr marL="2916022" indent="0" algn="ctr">
              <a:buNone/>
              <a:defRPr sz="1701"/>
            </a:lvl7pPr>
            <a:lvl8pPr marL="3402025" indent="0" algn="ctr">
              <a:buNone/>
              <a:defRPr sz="1701"/>
            </a:lvl8pPr>
            <a:lvl9pPr marL="3888029" indent="0" algn="ctr">
              <a:buNone/>
              <a:defRPr sz="1701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835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520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6" y="4397830"/>
            <a:ext cx="8383727" cy="7337874"/>
          </a:xfrm>
        </p:spPr>
        <p:txBody>
          <a:bodyPr anchor="b"/>
          <a:lstStyle>
            <a:lvl1pPr>
              <a:defRPr sz="63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6" y="11805123"/>
            <a:ext cx="8383727" cy="3858814"/>
          </a:xfrm>
        </p:spPr>
        <p:txBody>
          <a:bodyPr/>
          <a:lstStyle>
            <a:lvl1pPr marL="0" indent="0">
              <a:buNone/>
              <a:defRPr sz="2551">
                <a:solidFill>
                  <a:schemeClr val="tx1"/>
                </a:solidFill>
              </a:defRPr>
            </a:lvl1pPr>
            <a:lvl2pPr marL="486004" indent="0">
              <a:buNone/>
              <a:defRPr sz="2126">
                <a:solidFill>
                  <a:schemeClr val="tx1">
                    <a:tint val="75000"/>
                  </a:schemeClr>
                </a:solidFill>
              </a:defRPr>
            </a:lvl2pPr>
            <a:lvl3pPr marL="972007" indent="0">
              <a:buNone/>
              <a:defRPr sz="1913">
                <a:solidFill>
                  <a:schemeClr val="tx1">
                    <a:tint val="75000"/>
                  </a:schemeClr>
                </a:solidFill>
              </a:defRPr>
            </a:lvl3pPr>
            <a:lvl4pPr marL="1458011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4pPr>
            <a:lvl5pPr marL="1944014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5pPr>
            <a:lvl6pPr marL="2430018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6pPr>
            <a:lvl7pPr marL="2916022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7pPr>
            <a:lvl8pPr marL="3402025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8pPr>
            <a:lvl9pPr marL="3888029" indent="0">
              <a:buNone/>
              <a:defRPr sz="170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7057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4695913"/>
            <a:ext cx="4131112" cy="111926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5877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939186"/>
            <a:ext cx="8383727" cy="340964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4324325"/>
            <a:ext cx="4112126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6443610"/>
            <a:ext cx="4112126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4" y="4324325"/>
            <a:ext cx="4132378" cy="2119285"/>
          </a:xfrm>
        </p:spPr>
        <p:txBody>
          <a:bodyPr anchor="b"/>
          <a:lstStyle>
            <a:lvl1pPr marL="0" indent="0">
              <a:buNone/>
              <a:defRPr sz="2551" b="1"/>
            </a:lvl1pPr>
            <a:lvl2pPr marL="486004" indent="0">
              <a:buNone/>
              <a:defRPr sz="2126" b="1"/>
            </a:lvl2pPr>
            <a:lvl3pPr marL="972007" indent="0">
              <a:buNone/>
              <a:defRPr sz="1913" b="1"/>
            </a:lvl3pPr>
            <a:lvl4pPr marL="1458011" indent="0">
              <a:buNone/>
              <a:defRPr sz="1701" b="1"/>
            </a:lvl4pPr>
            <a:lvl5pPr marL="1944014" indent="0">
              <a:buNone/>
              <a:defRPr sz="1701" b="1"/>
            </a:lvl5pPr>
            <a:lvl6pPr marL="2430018" indent="0">
              <a:buNone/>
              <a:defRPr sz="1701" b="1"/>
            </a:lvl6pPr>
            <a:lvl7pPr marL="2916022" indent="0">
              <a:buNone/>
              <a:defRPr sz="1701" b="1"/>
            </a:lvl7pPr>
            <a:lvl8pPr marL="3402025" indent="0">
              <a:buNone/>
              <a:defRPr sz="1701" b="1"/>
            </a:lvl8pPr>
            <a:lvl9pPr marL="3888029" indent="0">
              <a:buNone/>
              <a:defRPr sz="1701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4" y="6443610"/>
            <a:ext cx="4132378" cy="9477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382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57623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011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2539880"/>
            <a:ext cx="4920883" cy="12536047"/>
          </a:xfrm>
        </p:spPr>
        <p:txBody>
          <a:bodyPr/>
          <a:lstStyle>
            <a:lvl1pPr>
              <a:defRPr sz="3402"/>
            </a:lvl1pPr>
            <a:lvl2pPr>
              <a:defRPr sz="2976"/>
            </a:lvl2pPr>
            <a:lvl3pPr>
              <a:defRPr sz="2551"/>
            </a:lvl3pPr>
            <a:lvl4pPr>
              <a:defRPr sz="2126"/>
            </a:lvl4pPr>
            <a:lvl5pPr>
              <a:defRPr sz="2126"/>
            </a:lvl5pPr>
            <a:lvl6pPr>
              <a:defRPr sz="2126"/>
            </a:lvl6pPr>
            <a:lvl7pPr>
              <a:defRPr sz="2126"/>
            </a:lvl7pPr>
            <a:lvl8pPr>
              <a:defRPr sz="2126"/>
            </a:lvl8pPr>
            <a:lvl9pPr>
              <a:defRPr sz="212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2964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176020"/>
            <a:ext cx="3135038" cy="4116070"/>
          </a:xfrm>
        </p:spPr>
        <p:txBody>
          <a:bodyPr anchor="b"/>
          <a:lstStyle>
            <a:lvl1pPr>
              <a:defRPr sz="3402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2539880"/>
            <a:ext cx="4920883" cy="12536047"/>
          </a:xfrm>
        </p:spPr>
        <p:txBody>
          <a:bodyPr anchor="t"/>
          <a:lstStyle>
            <a:lvl1pPr marL="0" indent="0">
              <a:buNone/>
              <a:defRPr sz="3402"/>
            </a:lvl1pPr>
            <a:lvl2pPr marL="486004" indent="0">
              <a:buNone/>
              <a:defRPr sz="2976"/>
            </a:lvl2pPr>
            <a:lvl3pPr marL="972007" indent="0">
              <a:buNone/>
              <a:defRPr sz="2551"/>
            </a:lvl3pPr>
            <a:lvl4pPr marL="1458011" indent="0">
              <a:buNone/>
              <a:defRPr sz="2126"/>
            </a:lvl4pPr>
            <a:lvl5pPr marL="1944014" indent="0">
              <a:buNone/>
              <a:defRPr sz="2126"/>
            </a:lvl5pPr>
            <a:lvl6pPr marL="2430018" indent="0">
              <a:buNone/>
              <a:defRPr sz="2126"/>
            </a:lvl6pPr>
            <a:lvl7pPr marL="2916022" indent="0">
              <a:buNone/>
              <a:defRPr sz="2126"/>
            </a:lvl7pPr>
            <a:lvl8pPr marL="3402025" indent="0">
              <a:buNone/>
              <a:defRPr sz="2126"/>
            </a:lvl8pPr>
            <a:lvl9pPr marL="3888029" indent="0">
              <a:buNone/>
              <a:defRPr sz="212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5292090"/>
            <a:ext cx="3135038" cy="9804251"/>
          </a:xfrm>
        </p:spPr>
        <p:txBody>
          <a:bodyPr/>
          <a:lstStyle>
            <a:lvl1pPr marL="0" indent="0">
              <a:buNone/>
              <a:defRPr sz="1701"/>
            </a:lvl1pPr>
            <a:lvl2pPr marL="486004" indent="0">
              <a:buNone/>
              <a:defRPr sz="1488"/>
            </a:lvl2pPr>
            <a:lvl3pPr marL="972007" indent="0">
              <a:buNone/>
              <a:defRPr sz="1276"/>
            </a:lvl3pPr>
            <a:lvl4pPr marL="1458011" indent="0">
              <a:buNone/>
              <a:defRPr sz="1063"/>
            </a:lvl4pPr>
            <a:lvl5pPr marL="1944014" indent="0">
              <a:buNone/>
              <a:defRPr sz="1063"/>
            </a:lvl5pPr>
            <a:lvl6pPr marL="2430018" indent="0">
              <a:buNone/>
              <a:defRPr sz="1063"/>
            </a:lvl6pPr>
            <a:lvl7pPr marL="2916022" indent="0">
              <a:buNone/>
              <a:defRPr sz="1063"/>
            </a:lvl7pPr>
            <a:lvl8pPr marL="3402025" indent="0">
              <a:buNone/>
              <a:defRPr sz="1063"/>
            </a:lvl8pPr>
            <a:lvl9pPr marL="3888029" indent="0">
              <a:buNone/>
              <a:defRPr sz="106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554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588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4" y="939183"/>
            <a:ext cx="2095932" cy="14949339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9" y="939183"/>
            <a:ext cx="6166292" cy="1494933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678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939186"/>
            <a:ext cx="8383727" cy="34096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4695913"/>
            <a:ext cx="8383727" cy="111926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8CC7FA-4DC8-4AC2-8BC3-7D8537098B71}" type="datetimeFigureOut">
              <a:rPr lang="en-GB" smtClean="0"/>
              <a:t>15/05/2026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16349948"/>
            <a:ext cx="328058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16349948"/>
            <a:ext cx="2187059" cy="939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79427D-ACDB-44CB-AE16-16FE043BA3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2232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defTabSz="972007" rtl="0" eaLnBrk="1" latinLnBrk="0" hangingPunct="1">
        <a:lnSpc>
          <a:spcPct val="90000"/>
        </a:lnSpc>
        <a:spcBef>
          <a:spcPct val="0"/>
        </a:spcBef>
        <a:buNone/>
        <a:defRPr sz="467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3002" indent="-243002" algn="l" defTabSz="972007" rtl="0" eaLnBrk="1" latinLnBrk="0" hangingPunct="1">
        <a:lnSpc>
          <a:spcPct val="90000"/>
        </a:lnSpc>
        <a:spcBef>
          <a:spcPts val="1063"/>
        </a:spcBef>
        <a:buFont typeface="Arial" panose="020B0604020202020204" pitchFamily="34" charset="0"/>
        <a:buChar char="•"/>
        <a:defRPr sz="2976" kern="1200">
          <a:solidFill>
            <a:schemeClr val="tx1"/>
          </a:solidFill>
          <a:latin typeface="+mn-lt"/>
          <a:ea typeface="+mn-ea"/>
          <a:cs typeface="+mn-cs"/>
        </a:defRPr>
      </a:lvl1pPr>
      <a:lvl2pPr marL="729005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551" kern="1200">
          <a:solidFill>
            <a:schemeClr val="tx1"/>
          </a:solidFill>
          <a:latin typeface="+mn-lt"/>
          <a:ea typeface="+mn-ea"/>
          <a:cs typeface="+mn-cs"/>
        </a:defRPr>
      </a:lvl2pPr>
      <a:lvl3pPr marL="1215009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2126" kern="1200">
          <a:solidFill>
            <a:schemeClr val="tx1"/>
          </a:solidFill>
          <a:latin typeface="+mn-lt"/>
          <a:ea typeface="+mn-ea"/>
          <a:cs typeface="+mn-cs"/>
        </a:defRPr>
      </a:lvl3pPr>
      <a:lvl4pPr marL="170101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2187016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673020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3159023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645027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4131031" indent="-243002" algn="l" defTabSz="972007" rtl="0" eaLnBrk="1" latinLnBrk="0" hangingPunct="1">
        <a:lnSpc>
          <a:spcPct val="90000"/>
        </a:lnSpc>
        <a:spcBef>
          <a:spcPts val="532"/>
        </a:spcBef>
        <a:buFont typeface="Arial" panose="020B0604020202020204" pitchFamily="34" charset="0"/>
        <a:buChar char="•"/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1pPr>
      <a:lvl2pPr marL="48600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2pPr>
      <a:lvl3pPr marL="972007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3pPr>
      <a:lvl4pPr marL="1458011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4pPr>
      <a:lvl5pPr marL="1944014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5pPr>
      <a:lvl6pPr marL="2430018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6pPr>
      <a:lvl7pPr marL="2916022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7pPr>
      <a:lvl8pPr marL="3402025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8pPr>
      <a:lvl9pPr marL="3888029" algn="l" defTabSz="972007" rtl="0" eaLnBrk="1" latinLnBrk="0" hangingPunct="1">
        <a:defRPr sz="19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3B17486-A587-47A2-ADB2-659652B81BD8}"/>
              </a:ext>
            </a:extLst>
          </p:cNvPr>
          <p:cNvSpPr/>
          <p:nvPr/>
        </p:nvSpPr>
        <p:spPr>
          <a:xfrm>
            <a:off x="1966681" y="2486352"/>
            <a:ext cx="2814510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48BF795-BD48-4B60-9CDD-766ADC0EC605}"/>
              </a:ext>
            </a:extLst>
          </p:cNvPr>
          <p:cNvSpPr/>
          <p:nvPr/>
        </p:nvSpPr>
        <p:spPr>
          <a:xfrm>
            <a:off x="2114182" y="4676732"/>
            <a:ext cx="5709702" cy="625169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" name="Block Arc 5">
            <a:extLst>
              <a:ext uri="{FF2B5EF4-FFF2-40B4-BE49-F238E27FC236}">
                <a16:creationId xmlns:a16="http://schemas.microsoft.com/office/drawing/2014/main" id="{C2D0F1F6-163C-4275-BF9E-A26F38319732}"/>
              </a:ext>
            </a:extLst>
          </p:cNvPr>
          <p:cNvSpPr/>
          <p:nvPr/>
        </p:nvSpPr>
        <p:spPr>
          <a:xfrm rot="5400000" flipH="1">
            <a:off x="6353966" y="7079145"/>
            <a:ext cx="2805423" cy="2287911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D4651AD-EDF1-405C-8A51-C73E040028BC}"/>
              </a:ext>
            </a:extLst>
          </p:cNvPr>
          <p:cNvSpPr/>
          <p:nvPr/>
        </p:nvSpPr>
        <p:spPr>
          <a:xfrm>
            <a:off x="1966681" y="15533899"/>
            <a:ext cx="6575417" cy="61073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8" name="Block Arc 7">
            <a:extLst>
              <a:ext uri="{FF2B5EF4-FFF2-40B4-BE49-F238E27FC236}">
                <a16:creationId xmlns:a16="http://schemas.microsoft.com/office/drawing/2014/main" id="{6F1405D5-86CD-40EB-AE3D-7CCE186AFC0B}"/>
              </a:ext>
            </a:extLst>
          </p:cNvPr>
          <p:cNvSpPr/>
          <p:nvPr/>
        </p:nvSpPr>
        <p:spPr>
          <a:xfrm rot="16200000">
            <a:off x="619964" y="13663093"/>
            <a:ext cx="2780712" cy="2184400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B727EB5-6FED-43C7-BBBD-ACEE8A3CF165}"/>
              </a:ext>
            </a:extLst>
          </p:cNvPr>
          <p:cNvSpPr/>
          <p:nvPr/>
        </p:nvSpPr>
        <p:spPr>
          <a:xfrm>
            <a:off x="1928868" y="13377794"/>
            <a:ext cx="5942696" cy="5962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6D3840-085F-4C5F-8C19-E7C9E4332ADB}"/>
              </a:ext>
            </a:extLst>
          </p:cNvPr>
          <p:cNvSpPr txBox="1"/>
          <p:nvPr/>
        </p:nvSpPr>
        <p:spPr>
          <a:xfrm>
            <a:off x="3535832" y="183313"/>
            <a:ext cx="4319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ptos" panose="020B0004020202020204" pitchFamily="34" charset="0"/>
                <a:cs typeface="Aharoni" panose="020B0604020202020204" pitchFamily="2" charset="-79"/>
              </a:rPr>
              <a:t>GCSE PE Learning Journey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EDFA7F-8B39-4023-8B57-232CC5004700}"/>
              </a:ext>
            </a:extLst>
          </p:cNvPr>
          <p:cNvSpPr txBox="1"/>
          <p:nvPr/>
        </p:nvSpPr>
        <p:spPr>
          <a:xfrm>
            <a:off x="7265978" y="15429809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1BA95E5-914F-4DD7-986D-F63BCE30C714}"/>
              </a:ext>
            </a:extLst>
          </p:cNvPr>
          <p:cNvSpPr/>
          <p:nvPr/>
        </p:nvSpPr>
        <p:spPr>
          <a:xfrm>
            <a:off x="6363325" y="13371652"/>
            <a:ext cx="1572877" cy="596266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67531C9-A007-478B-A70E-6BB6835785F4}"/>
              </a:ext>
            </a:extLst>
          </p:cNvPr>
          <p:cNvSpPr/>
          <p:nvPr/>
        </p:nvSpPr>
        <p:spPr>
          <a:xfrm>
            <a:off x="6943270" y="15326603"/>
            <a:ext cx="1214980" cy="1225072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EBC58A1-4C94-4034-97D6-FE6998D5DDA7}"/>
              </a:ext>
            </a:extLst>
          </p:cNvPr>
          <p:cNvSpPr/>
          <p:nvPr/>
        </p:nvSpPr>
        <p:spPr>
          <a:xfrm>
            <a:off x="7085115" y="15488665"/>
            <a:ext cx="958947" cy="90330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1731026-DE9D-4AFD-B205-266D8D6F8E79}"/>
              </a:ext>
            </a:extLst>
          </p:cNvPr>
          <p:cNvSpPr txBox="1"/>
          <p:nvPr/>
        </p:nvSpPr>
        <p:spPr>
          <a:xfrm>
            <a:off x="7155745" y="15585466"/>
            <a:ext cx="8350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2ECB55A-6D4E-48BF-A730-1298E159BEF7}"/>
              </a:ext>
            </a:extLst>
          </p:cNvPr>
          <p:cNvSpPr txBox="1"/>
          <p:nvPr/>
        </p:nvSpPr>
        <p:spPr>
          <a:xfrm>
            <a:off x="7149764" y="15514522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607FBBC-597A-40E2-B62A-70ADA8EB9F92}"/>
              </a:ext>
            </a:extLst>
          </p:cNvPr>
          <p:cNvCxnSpPr>
            <a:cxnSpLocks/>
          </p:cNvCxnSpPr>
          <p:nvPr/>
        </p:nvCxnSpPr>
        <p:spPr>
          <a:xfrm flipV="1">
            <a:off x="5241382" y="15935773"/>
            <a:ext cx="0" cy="45619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00A6CBA4-43E7-4162-A787-33A7A28DB0AC}"/>
              </a:ext>
            </a:extLst>
          </p:cNvPr>
          <p:cNvCxnSpPr>
            <a:cxnSpLocks/>
          </p:cNvCxnSpPr>
          <p:nvPr/>
        </p:nvCxnSpPr>
        <p:spPr>
          <a:xfrm>
            <a:off x="4008782" y="15379340"/>
            <a:ext cx="0" cy="33387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52CE8624-7B51-4DFD-B588-28EB71017FDD}"/>
              </a:ext>
            </a:extLst>
          </p:cNvPr>
          <p:cNvCxnSpPr>
            <a:cxnSpLocks/>
          </p:cNvCxnSpPr>
          <p:nvPr/>
        </p:nvCxnSpPr>
        <p:spPr>
          <a:xfrm flipV="1">
            <a:off x="2631174" y="15930491"/>
            <a:ext cx="487" cy="5410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EB62A2B7-BFE8-471D-86C9-57E2D7EB98E9}"/>
              </a:ext>
            </a:extLst>
          </p:cNvPr>
          <p:cNvCxnSpPr>
            <a:cxnSpLocks/>
          </p:cNvCxnSpPr>
          <p:nvPr/>
        </p:nvCxnSpPr>
        <p:spPr>
          <a:xfrm flipV="1">
            <a:off x="1291148" y="15827563"/>
            <a:ext cx="270865" cy="2284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99E64DB7-96BD-44B3-8033-EC4B8542F632}"/>
              </a:ext>
            </a:extLst>
          </p:cNvPr>
          <p:cNvCxnSpPr>
            <a:cxnSpLocks/>
          </p:cNvCxnSpPr>
          <p:nvPr/>
        </p:nvCxnSpPr>
        <p:spPr>
          <a:xfrm>
            <a:off x="886247" y="13855271"/>
            <a:ext cx="211153" cy="39644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6C5AFB91-AEAA-4082-8B4D-BAA80E530984}"/>
              </a:ext>
            </a:extLst>
          </p:cNvPr>
          <p:cNvCxnSpPr>
            <a:cxnSpLocks/>
          </p:cNvCxnSpPr>
          <p:nvPr/>
        </p:nvCxnSpPr>
        <p:spPr>
          <a:xfrm flipV="1">
            <a:off x="2229835" y="13687230"/>
            <a:ext cx="0" cy="46549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3F89596A-3DAB-49A3-A644-511E9412A48D}"/>
              </a:ext>
            </a:extLst>
          </p:cNvPr>
          <p:cNvCxnSpPr>
            <a:cxnSpLocks/>
          </p:cNvCxnSpPr>
          <p:nvPr/>
        </p:nvCxnSpPr>
        <p:spPr>
          <a:xfrm>
            <a:off x="3102520" y="13089482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B91DA5BA-1D48-42BF-9099-419C5752BE81}"/>
              </a:ext>
            </a:extLst>
          </p:cNvPr>
          <p:cNvCxnSpPr>
            <a:cxnSpLocks/>
          </p:cNvCxnSpPr>
          <p:nvPr/>
        </p:nvCxnSpPr>
        <p:spPr>
          <a:xfrm flipV="1">
            <a:off x="4651552" y="13687230"/>
            <a:ext cx="0" cy="40836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7A14B54-7E06-40BA-B9CB-1F3835BF14C5}"/>
              </a:ext>
            </a:extLst>
          </p:cNvPr>
          <p:cNvCxnSpPr>
            <a:cxnSpLocks/>
          </p:cNvCxnSpPr>
          <p:nvPr/>
        </p:nvCxnSpPr>
        <p:spPr>
          <a:xfrm>
            <a:off x="5437403" y="13137669"/>
            <a:ext cx="0" cy="525468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Block Arc 40">
            <a:extLst>
              <a:ext uri="{FF2B5EF4-FFF2-40B4-BE49-F238E27FC236}">
                <a16:creationId xmlns:a16="http://schemas.microsoft.com/office/drawing/2014/main" id="{5EFC9A11-9752-4A26-A9C3-D454DD4FE108}"/>
              </a:ext>
            </a:extLst>
          </p:cNvPr>
          <p:cNvSpPr/>
          <p:nvPr/>
        </p:nvSpPr>
        <p:spPr>
          <a:xfrm rot="5400000" flipH="1">
            <a:off x="6418957" y="11404950"/>
            <a:ext cx="2847721" cy="2325134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BDD0B723-CCAD-4122-829E-77A7C2EC63B1}"/>
              </a:ext>
            </a:extLst>
          </p:cNvPr>
          <p:cNvSpPr/>
          <p:nvPr/>
        </p:nvSpPr>
        <p:spPr>
          <a:xfrm>
            <a:off x="2032661" y="11143335"/>
            <a:ext cx="5841604" cy="64269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43" name="Block Arc 42">
            <a:extLst>
              <a:ext uri="{FF2B5EF4-FFF2-40B4-BE49-F238E27FC236}">
                <a16:creationId xmlns:a16="http://schemas.microsoft.com/office/drawing/2014/main" id="{2F76A5E2-D794-4CE0-A90E-45AAB8CBB91C}"/>
              </a:ext>
            </a:extLst>
          </p:cNvPr>
          <p:cNvSpPr/>
          <p:nvPr/>
        </p:nvSpPr>
        <p:spPr>
          <a:xfrm rot="16200000">
            <a:off x="670067" y="9270881"/>
            <a:ext cx="2800986" cy="2229301"/>
          </a:xfrm>
          <a:prstGeom prst="blockArc">
            <a:avLst>
              <a:gd name="adj1" fmla="val 10532807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44" name="Rectangle 140">
            <a:extLst>
              <a:ext uri="{FF2B5EF4-FFF2-40B4-BE49-F238E27FC236}">
                <a16:creationId xmlns:a16="http://schemas.microsoft.com/office/drawing/2014/main" id="{37FE87CE-3946-4549-A4A3-3E7C48715636}"/>
              </a:ext>
            </a:extLst>
          </p:cNvPr>
          <p:cNvSpPr/>
          <p:nvPr/>
        </p:nvSpPr>
        <p:spPr>
          <a:xfrm>
            <a:off x="1966681" y="8978897"/>
            <a:ext cx="6001692" cy="655199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3CF86E5A-34FA-40B2-B8A0-E150288ED5CE}"/>
              </a:ext>
            </a:extLst>
          </p:cNvPr>
          <p:cNvCxnSpPr>
            <a:cxnSpLocks/>
          </p:cNvCxnSpPr>
          <p:nvPr/>
        </p:nvCxnSpPr>
        <p:spPr>
          <a:xfrm flipH="1" flipV="1">
            <a:off x="8244163" y="13687230"/>
            <a:ext cx="208564" cy="4463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E21271D4-1305-46C4-BC3C-4A2A5F3DD748}"/>
              </a:ext>
            </a:extLst>
          </p:cNvPr>
          <p:cNvCxnSpPr>
            <a:cxnSpLocks/>
          </p:cNvCxnSpPr>
          <p:nvPr/>
        </p:nvCxnSpPr>
        <p:spPr>
          <a:xfrm>
            <a:off x="8076805" y="12425000"/>
            <a:ext cx="475150" cy="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6F233EC6-7F1C-4071-882F-D78B2D2BBB8D}"/>
              </a:ext>
            </a:extLst>
          </p:cNvPr>
          <p:cNvCxnSpPr>
            <a:cxnSpLocks/>
          </p:cNvCxnSpPr>
          <p:nvPr/>
        </p:nvCxnSpPr>
        <p:spPr>
          <a:xfrm>
            <a:off x="8314380" y="11094803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BA251E67-3631-4DEC-B88A-D70E8CA35B2E}"/>
              </a:ext>
            </a:extLst>
          </p:cNvPr>
          <p:cNvCxnSpPr>
            <a:cxnSpLocks/>
          </p:cNvCxnSpPr>
          <p:nvPr/>
        </p:nvCxnSpPr>
        <p:spPr>
          <a:xfrm>
            <a:off x="5256645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5239A4B9-A839-4638-9A73-BDBCEF2E4E68}"/>
              </a:ext>
            </a:extLst>
          </p:cNvPr>
          <p:cNvCxnSpPr>
            <a:cxnSpLocks/>
          </p:cNvCxnSpPr>
          <p:nvPr/>
        </p:nvCxnSpPr>
        <p:spPr>
          <a:xfrm>
            <a:off x="2631391" y="10938624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566D5087-CF5B-4B9F-BCAC-F95A58995D88}"/>
              </a:ext>
            </a:extLst>
          </p:cNvPr>
          <p:cNvCxnSpPr>
            <a:cxnSpLocks/>
          </p:cNvCxnSpPr>
          <p:nvPr/>
        </p:nvCxnSpPr>
        <p:spPr>
          <a:xfrm>
            <a:off x="4501280" y="8785017"/>
            <a:ext cx="0" cy="553121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Rectangle 60">
            <a:extLst>
              <a:ext uri="{FF2B5EF4-FFF2-40B4-BE49-F238E27FC236}">
                <a16:creationId xmlns:a16="http://schemas.microsoft.com/office/drawing/2014/main" id="{4DB6CF02-C61F-4E2A-AD58-C63331ED5663}"/>
              </a:ext>
            </a:extLst>
          </p:cNvPr>
          <p:cNvSpPr/>
          <p:nvPr/>
        </p:nvSpPr>
        <p:spPr>
          <a:xfrm>
            <a:off x="2110422" y="6832165"/>
            <a:ext cx="5713462" cy="61739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2" name="Block Arc 61">
            <a:extLst>
              <a:ext uri="{FF2B5EF4-FFF2-40B4-BE49-F238E27FC236}">
                <a16:creationId xmlns:a16="http://schemas.microsoft.com/office/drawing/2014/main" id="{FA95BF7A-235E-45FA-BBB7-C5C9C9C7CE37}"/>
              </a:ext>
            </a:extLst>
          </p:cNvPr>
          <p:cNvSpPr/>
          <p:nvPr/>
        </p:nvSpPr>
        <p:spPr>
          <a:xfrm rot="16200000">
            <a:off x="758789" y="4966051"/>
            <a:ext cx="2763038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9FAA004F-8483-4155-9263-2DAB59D13E0F}"/>
              </a:ext>
            </a:extLst>
          </p:cNvPr>
          <p:cNvSpPr/>
          <p:nvPr/>
        </p:nvSpPr>
        <p:spPr>
          <a:xfrm>
            <a:off x="2110422" y="4675273"/>
            <a:ext cx="2216765" cy="621066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0F678ED5-84ED-4D3B-993D-5A506C5BBCD4}"/>
              </a:ext>
            </a:extLst>
          </p:cNvPr>
          <p:cNvSpPr/>
          <p:nvPr/>
        </p:nvSpPr>
        <p:spPr>
          <a:xfrm>
            <a:off x="7381832" y="8544605"/>
            <a:ext cx="1214980" cy="1279996"/>
          </a:xfrm>
          <a:prstGeom prst="ellipse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B9650F98-5EA1-44CD-AD53-3D4CBC668B39}"/>
              </a:ext>
            </a:extLst>
          </p:cNvPr>
          <p:cNvSpPr/>
          <p:nvPr/>
        </p:nvSpPr>
        <p:spPr>
          <a:xfrm>
            <a:off x="7573291" y="8748970"/>
            <a:ext cx="841075" cy="8543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E72DAA54-3421-48AD-AAD9-250D2909EF6D}"/>
              </a:ext>
            </a:extLst>
          </p:cNvPr>
          <p:cNvSpPr txBox="1"/>
          <p:nvPr/>
        </p:nvSpPr>
        <p:spPr>
          <a:xfrm>
            <a:off x="7573292" y="8835553"/>
            <a:ext cx="84107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/>
              <a:t>11</a:t>
            </a:r>
          </a:p>
        </p:txBody>
      </p:sp>
      <p:sp>
        <p:nvSpPr>
          <p:cNvPr id="67" name="Block Arc 66">
            <a:extLst>
              <a:ext uri="{FF2B5EF4-FFF2-40B4-BE49-F238E27FC236}">
                <a16:creationId xmlns:a16="http://schemas.microsoft.com/office/drawing/2014/main" id="{BDC955D0-F714-4BD2-A2F2-482E30124322}"/>
              </a:ext>
            </a:extLst>
          </p:cNvPr>
          <p:cNvSpPr/>
          <p:nvPr/>
        </p:nvSpPr>
        <p:spPr>
          <a:xfrm rot="5400000" flipH="1">
            <a:off x="6275318" y="2796303"/>
            <a:ext cx="2800409" cy="2204310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FFC86EDD-0D93-4F01-BD95-BCBC0EDEDDE3}"/>
              </a:ext>
            </a:extLst>
          </p:cNvPr>
          <p:cNvSpPr/>
          <p:nvPr/>
        </p:nvSpPr>
        <p:spPr>
          <a:xfrm>
            <a:off x="4327186" y="2486954"/>
            <a:ext cx="3481073" cy="629361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sp>
        <p:nvSpPr>
          <p:cNvPr id="72" name="Block Arc 71">
            <a:extLst>
              <a:ext uri="{FF2B5EF4-FFF2-40B4-BE49-F238E27FC236}">
                <a16:creationId xmlns:a16="http://schemas.microsoft.com/office/drawing/2014/main" id="{E01FC1FA-C01C-470C-BC81-3E279D66970F}"/>
              </a:ext>
            </a:extLst>
          </p:cNvPr>
          <p:cNvSpPr/>
          <p:nvPr/>
        </p:nvSpPr>
        <p:spPr>
          <a:xfrm rot="16200000">
            <a:off x="641139" y="688231"/>
            <a:ext cx="2664749" cy="2184400"/>
          </a:xfrm>
          <a:prstGeom prst="blockArc">
            <a:avLst>
              <a:gd name="adj1" fmla="val 10800000"/>
              <a:gd name="adj2" fmla="val 156513"/>
              <a:gd name="adj3" fmla="val 28217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tx1"/>
              </a:solidFill>
            </a:endParaRPr>
          </a:p>
        </p:txBody>
      </p:sp>
      <p:sp>
        <p:nvSpPr>
          <p:cNvPr id="73" name="Triangle 45">
            <a:extLst>
              <a:ext uri="{FF2B5EF4-FFF2-40B4-BE49-F238E27FC236}">
                <a16:creationId xmlns:a16="http://schemas.microsoft.com/office/drawing/2014/main" id="{B7EF2CFE-6B55-494A-8F8B-6869FF9CEB21}"/>
              </a:ext>
            </a:extLst>
          </p:cNvPr>
          <p:cNvSpPr/>
          <p:nvPr/>
        </p:nvSpPr>
        <p:spPr>
          <a:xfrm rot="5400000">
            <a:off x="2271450" y="419876"/>
            <a:ext cx="938427" cy="735967"/>
          </a:xfrm>
          <a:prstGeom prst="triangle">
            <a:avLst>
              <a:gd name="adj" fmla="val 45360"/>
            </a:avLst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74" name="Rectangle 73">
            <a:extLst>
              <a:ext uri="{FF2B5EF4-FFF2-40B4-BE49-F238E27FC236}">
                <a16:creationId xmlns:a16="http://schemas.microsoft.com/office/drawing/2014/main" id="{641D218F-F109-476C-B851-C25301E8E711}"/>
              </a:ext>
            </a:extLst>
          </p:cNvPr>
          <p:cNvSpPr/>
          <p:nvPr/>
        </p:nvSpPr>
        <p:spPr>
          <a:xfrm>
            <a:off x="1972765" y="446616"/>
            <a:ext cx="462817" cy="617664"/>
          </a:xfrm>
          <a:prstGeom prst="rect">
            <a:avLst/>
          </a:prstGeom>
          <a:solidFill>
            <a:srgbClr val="CC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/>
          </a:p>
        </p:txBody>
      </p: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4FF9FBA3-0C70-4288-AB2A-D68F7E416858}"/>
              </a:ext>
            </a:extLst>
          </p:cNvPr>
          <p:cNvCxnSpPr>
            <a:cxnSpLocks/>
          </p:cNvCxnSpPr>
          <p:nvPr/>
        </p:nvCxnSpPr>
        <p:spPr>
          <a:xfrm flipV="1">
            <a:off x="7720809" y="7436073"/>
            <a:ext cx="370112" cy="43319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25D990F5-3AD2-430F-868B-F88DBD697042}"/>
              </a:ext>
            </a:extLst>
          </p:cNvPr>
          <p:cNvCxnSpPr>
            <a:cxnSpLocks/>
          </p:cNvCxnSpPr>
          <p:nvPr/>
        </p:nvCxnSpPr>
        <p:spPr>
          <a:xfrm>
            <a:off x="4967153" y="6590526"/>
            <a:ext cx="0" cy="45972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>
            <a:extLst>
              <a:ext uri="{FF2B5EF4-FFF2-40B4-BE49-F238E27FC236}">
                <a16:creationId xmlns:a16="http://schemas.microsoft.com/office/drawing/2014/main" id="{298D9C17-347D-4835-8041-C7C2F30AA534}"/>
              </a:ext>
            </a:extLst>
          </p:cNvPr>
          <p:cNvCxnSpPr>
            <a:cxnSpLocks/>
            <a:stCxn id="95" idx="0"/>
          </p:cNvCxnSpPr>
          <p:nvPr/>
        </p:nvCxnSpPr>
        <p:spPr>
          <a:xfrm flipV="1">
            <a:off x="2612871" y="7130429"/>
            <a:ext cx="313715" cy="448680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575607C-EB96-4DD9-A105-D6D0CBC734C1}"/>
              </a:ext>
            </a:extLst>
          </p:cNvPr>
          <p:cNvCxnSpPr>
            <a:cxnSpLocks/>
            <a:stCxn id="96" idx="2"/>
          </p:cNvCxnSpPr>
          <p:nvPr/>
        </p:nvCxnSpPr>
        <p:spPr>
          <a:xfrm flipH="1">
            <a:off x="1862768" y="6213560"/>
            <a:ext cx="922352" cy="7382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C567FD54-5E3F-44A1-94D6-F8D99522EAEF}"/>
              </a:ext>
            </a:extLst>
          </p:cNvPr>
          <p:cNvCxnSpPr>
            <a:cxnSpLocks/>
          </p:cNvCxnSpPr>
          <p:nvPr/>
        </p:nvCxnSpPr>
        <p:spPr>
          <a:xfrm>
            <a:off x="1162053" y="4854628"/>
            <a:ext cx="279132" cy="36417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>
            <a:extLst>
              <a:ext uri="{FF2B5EF4-FFF2-40B4-BE49-F238E27FC236}">
                <a16:creationId xmlns:a16="http://schemas.microsoft.com/office/drawing/2014/main" id="{B30EA6FD-1B13-4E40-B45D-BD1B2E0EA3FD}"/>
              </a:ext>
            </a:extLst>
          </p:cNvPr>
          <p:cNvCxnSpPr>
            <a:cxnSpLocks/>
          </p:cNvCxnSpPr>
          <p:nvPr/>
        </p:nvCxnSpPr>
        <p:spPr>
          <a:xfrm>
            <a:off x="4388518" y="4497687"/>
            <a:ext cx="0" cy="488119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>
            <a:extLst>
              <a:ext uri="{FF2B5EF4-FFF2-40B4-BE49-F238E27FC236}">
                <a16:creationId xmlns:a16="http://schemas.microsoft.com/office/drawing/2014/main" id="{DEEAACA5-0465-4F13-A7A2-1A3ACD86647B}"/>
              </a:ext>
            </a:extLst>
          </p:cNvPr>
          <p:cNvCxnSpPr>
            <a:cxnSpLocks/>
          </p:cNvCxnSpPr>
          <p:nvPr/>
        </p:nvCxnSpPr>
        <p:spPr>
          <a:xfrm>
            <a:off x="7179516" y="4511771"/>
            <a:ext cx="27995" cy="51191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Connector 105">
            <a:extLst>
              <a:ext uri="{FF2B5EF4-FFF2-40B4-BE49-F238E27FC236}">
                <a16:creationId xmlns:a16="http://schemas.microsoft.com/office/drawing/2014/main" id="{6904C8D5-6D21-4A52-A578-209FB59C655F}"/>
              </a:ext>
            </a:extLst>
          </p:cNvPr>
          <p:cNvCxnSpPr>
            <a:cxnSpLocks/>
          </p:cNvCxnSpPr>
          <p:nvPr/>
        </p:nvCxnSpPr>
        <p:spPr>
          <a:xfrm>
            <a:off x="7218599" y="224791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Connector 108">
            <a:extLst>
              <a:ext uri="{FF2B5EF4-FFF2-40B4-BE49-F238E27FC236}">
                <a16:creationId xmlns:a16="http://schemas.microsoft.com/office/drawing/2014/main" id="{78E5EC9C-2245-45D8-BE03-3E3A7D6D32D8}"/>
              </a:ext>
            </a:extLst>
          </p:cNvPr>
          <p:cNvCxnSpPr>
            <a:cxnSpLocks/>
          </p:cNvCxnSpPr>
          <p:nvPr/>
        </p:nvCxnSpPr>
        <p:spPr>
          <a:xfrm>
            <a:off x="3573162" y="2209791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D1DB7CDE-8694-9435-832C-0A5998FBC84C}"/>
              </a:ext>
            </a:extLst>
          </p:cNvPr>
          <p:cNvSpPr txBox="1"/>
          <p:nvPr/>
        </p:nvSpPr>
        <p:spPr>
          <a:xfrm>
            <a:off x="7564588" y="8785017"/>
            <a:ext cx="8410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/>
              <a:t>YEAR</a:t>
            </a:r>
          </a:p>
        </p:txBody>
      </p:sp>
      <p:cxnSp>
        <p:nvCxnSpPr>
          <p:cNvPr id="157" name="Straight Connector 156">
            <a:extLst>
              <a:ext uri="{FF2B5EF4-FFF2-40B4-BE49-F238E27FC236}">
                <a16:creationId xmlns:a16="http://schemas.microsoft.com/office/drawing/2014/main" id="{B9CB0BC4-2855-166E-1BED-CF69D0418997}"/>
              </a:ext>
            </a:extLst>
          </p:cNvPr>
          <p:cNvCxnSpPr>
            <a:cxnSpLocks/>
          </p:cNvCxnSpPr>
          <p:nvPr/>
        </p:nvCxnSpPr>
        <p:spPr>
          <a:xfrm>
            <a:off x="759122" y="9383334"/>
            <a:ext cx="575949" cy="42184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5" name="Picture 164">
            <a:extLst>
              <a:ext uri="{FF2B5EF4-FFF2-40B4-BE49-F238E27FC236}">
                <a16:creationId xmlns:a16="http://schemas.microsoft.com/office/drawing/2014/main" id="{F023BB85-8C7E-BD41-F52F-3FD6D5378D4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955" y="221544"/>
            <a:ext cx="884001" cy="1398609"/>
          </a:xfrm>
          <a:prstGeom prst="rect">
            <a:avLst/>
          </a:prstGeom>
        </p:spPr>
      </p:pic>
      <p:cxnSp>
        <p:nvCxnSpPr>
          <p:cNvPr id="182" name="Straight Connector 181">
            <a:extLst>
              <a:ext uri="{FF2B5EF4-FFF2-40B4-BE49-F238E27FC236}">
                <a16:creationId xmlns:a16="http://schemas.microsoft.com/office/drawing/2014/main" id="{C5BE2D0C-5669-D10C-08BD-0F05C40D1D6D}"/>
              </a:ext>
            </a:extLst>
          </p:cNvPr>
          <p:cNvCxnSpPr>
            <a:cxnSpLocks/>
          </p:cNvCxnSpPr>
          <p:nvPr/>
        </p:nvCxnSpPr>
        <p:spPr>
          <a:xfrm flipH="1">
            <a:off x="7479482" y="6695574"/>
            <a:ext cx="392082" cy="493556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19AEAC01-1811-475A-9DEA-94379937B15F}"/>
              </a:ext>
            </a:extLst>
          </p:cNvPr>
          <p:cNvSpPr txBox="1"/>
          <p:nvPr/>
        </p:nvSpPr>
        <p:spPr>
          <a:xfrm>
            <a:off x="4369827" y="16377726"/>
            <a:ext cx="182037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Skeletal System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AEC62FF2-058B-49C1-928B-FF8B17A8BB09}"/>
              </a:ext>
            </a:extLst>
          </p:cNvPr>
          <p:cNvSpPr txBox="1"/>
          <p:nvPr/>
        </p:nvSpPr>
        <p:spPr>
          <a:xfrm>
            <a:off x="3110114" y="14696908"/>
            <a:ext cx="182037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Muscular  System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CD04A2D-9BA2-4319-91B5-61054DE1E34D}"/>
              </a:ext>
            </a:extLst>
          </p:cNvPr>
          <p:cNvSpPr txBox="1"/>
          <p:nvPr/>
        </p:nvSpPr>
        <p:spPr>
          <a:xfrm>
            <a:off x="1763301" y="16490331"/>
            <a:ext cx="1820371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Cardiovascular System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FD497912-7172-48D7-9081-C99233F83606}"/>
              </a:ext>
            </a:extLst>
          </p:cNvPr>
          <p:cNvSpPr txBox="1"/>
          <p:nvPr/>
        </p:nvSpPr>
        <p:spPr>
          <a:xfrm>
            <a:off x="24648" y="16112535"/>
            <a:ext cx="1820371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 Respiratory System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0989FDBF-2CBE-4D2F-B420-7898E38E64C6}"/>
              </a:ext>
            </a:extLst>
          </p:cNvPr>
          <p:cNvSpPr txBox="1"/>
          <p:nvPr/>
        </p:nvSpPr>
        <p:spPr>
          <a:xfrm>
            <a:off x="-151063" y="13020256"/>
            <a:ext cx="182037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Aerobic Exercise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1214FE2A-0AD1-44AD-A134-614A0BE28EA1}"/>
              </a:ext>
            </a:extLst>
          </p:cNvPr>
          <p:cNvSpPr txBox="1"/>
          <p:nvPr/>
        </p:nvSpPr>
        <p:spPr>
          <a:xfrm>
            <a:off x="1384115" y="14176994"/>
            <a:ext cx="182037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Anaerobic Exercise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B5A9A16-2EF8-43BE-876E-9E43D9D5FB7A}"/>
              </a:ext>
            </a:extLst>
          </p:cNvPr>
          <p:cNvSpPr txBox="1"/>
          <p:nvPr/>
        </p:nvSpPr>
        <p:spPr>
          <a:xfrm>
            <a:off x="1947548" y="12321546"/>
            <a:ext cx="232513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Short Term Effects of Exercise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B47270A4-CE7D-45C5-AC60-0C13F9C93889}"/>
              </a:ext>
            </a:extLst>
          </p:cNvPr>
          <p:cNvSpPr txBox="1"/>
          <p:nvPr/>
        </p:nvSpPr>
        <p:spPr>
          <a:xfrm>
            <a:off x="3573162" y="13984701"/>
            <a:ext cx="2325132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Long Term Effects of Exercise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7465994F-4407-4516-B399-F23011C85D1E}"/>
              </a:ext>
            </a:extLst>
          </p:cNvPr>
          <p:cNvSpPr txBox="1"/>
          <p:nvPr/>
        </p:nvSpPr>
        <p:spPr>
          <a:xfrm>
            <a:off x="4040697" y="12736530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Components of Fitness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36157C0F-FE2A-45B1-9893-86D474E0CCD5}"/>
              </a:ext>
            </a:extLst>
          </p:cNvPr>
          <p:cNvSpPr txBox="1"/>
          <p:nvPr/>
        </p:nvSpPr>
        <p:spPr>
          <a:xfrm>
            <a:off x="7072704" y="14133610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Fitness Tests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F7BECE6-620E-46C1-B612-201920B8D685}"/>
              </a:ext>
            </a:extLst>
          </p:cNvPr>
          <p:cNvSpPr txBox="1"/>
          <p:nvPr/>
        </p:nvSpPr>
        <p:spPr>
          <a:xfrm>
            <a:off x="5593063" y="12215344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Types of Training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B2808FF7-AEDC-457F-9FEE-4FF17534C272}"/>
              </a:ext>
            </a:extLst>
          </p:cNvPr>
          <p:cNvSpPr txBox="1"/>
          <p:nvPr/>
        </p:nvSpPr>
        <p:spPr>
          <a:xfrm>
            <a:off x="6844986" y="10642645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Principles of Training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2C0C2224-8A52-46BE-A44D-9417CCB8C570}"/>
              </a:ext>
            </a:extLst>
          </p:cNvPr>
          <p:cNvSpPr txBox="1"/>
          <p:nvPr/>
        </p:nvSpPr>
        <p:spPr>
          <a:xfrm>
            <a:off x="3826610" y="10488647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Preparing for Exercise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70DE7202-067B-4EB1-A3DE-B3C93E21075E}"/>
              </a:ext>
            </a:extLst>
          </p:cNvPr>
          <p:cNvSpPr txBox="1"/>
          <p:nvPr/>
        </p:nvSpPr>
        <p:spPr>
          <a:xfrm>
            <a:off x="1339323" y="10437440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Preventing Injuries</a:t>
            </a:r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806455D1-93D2-473D-877F-546EB9A3F00C}"/>
              </a:ext>
            </a:extLst>
          </p:cNvPr>
          <p:cNvSpPr txBox="1"/>
          <p:nvPr/>
        </p:nvSpPr>
        <p:spPr>
          <a:xfrm>
            <a:off x="-784082" y="8647680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Hazards in </a:t>
            </a:r>
          </a:p>
          <a:p>
            <a:pPr algn="ctr"/>
            <a:r>
              <a:rPr lang="en-GB" dirty="0"/>
              <a:t>Sport</a:t>
            </a: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EF02B6B9-968F-4C9D-AE18-7F23CC453E0C}"/>
              </a:ext>
            </a:extLst>
          </p:cNvPr>
          <p:cNvSpPr txBox="1"/>
          <p:nvPr/>
        </p:nvSpPr>
        <p:spPr>
          <a:xfrm>
            <a:off x="3349047" y="8012206"/>
            <a:ext cx="2393026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00FF"/>
                </a:highlight>
              </a:rPr>
              <a:t>Year 10 PPE Exam</a:t>
            </a:r>
          </a:p>
          <a:p>
            <a:pPr algn="ctr"/>
            <a:r>
              <a:rPr lang="en-GB" dirty="0">
                <a:highlight>
                  <a:srgbClr val="FF00FF"/>
                </a:highlight>
              </a:rPr>
              <a:t>June</a:t>
            </a: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8B607081-5BFE-4286-8481-689A6F58C873}"/>
              </a:ext>
            </a:extLst>
          </p:cNvPr>
          <p:cNvSpPr txBox="1"/>
          <p:nvPr/>
        </p:nvSpPr>
        <p:spPr>
          <a:xfrm>
            <a:off x="5418380" y="7846482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Physical Activity and Sport in the UK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1CB04CB6-A343-4CA4-A546-399F82973FF8}"/>
              </a:ext>
            </a:extLst>
          </p:cNvPr>
          <p:cNvSpPr txBox="1"/>
          <p:nvPr/>
        </p:nvSpPr>
        <p:spPr>
          <a:xfrm>
            <a:off x="6979484" y="6018630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Factors Affecting Participation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62C5CFD-A5B8-412A-BA80-1F1DA424B0CC}"/>
              </a:ext>
            </a:extLst>
          </p:cNvPr>
          <p:cNvSpPr txBox="1"/>
          <p:nvPr/>
        </p:nvSpPr>
        <p:spPr>
          <a:xfrm>
            <a:off x="3508336" y="5828506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Strategies to Improve Participation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BF366824-48C7-4EA7-A686-32661A14D176}"/>
              </a:ext>
            </a:extLst>
          </p:cNvPr>
          <p:cNvSpPr txBox="1"/>
          <p:nvPr/>
        </p:nvSpPr>
        <p:spPr>
          <a:xfrm>
            <a:off x="1143477" y="7579109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Commercialisation</a:t>
            </a:r>
          </a:p>
          <a:p>
            <a:pPr algn="ctr"/>
            <a:r>
              <a:rPr lang="en-GB" dirty="0"/>
              <a:t> in Sport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A80814D0-C849-473E-B1E3-05C62FA64ECA}"/>
              </a:ext>
            </a:extLst>
          </p:cNvPr>
          <p:cNvSpPr txBox="1"/>
          <p:nvPr/>
        </p:nvSpPr>
        <p:spPr>
          <a:xfrm>
            <a:off x="1873080" y="5789598"/>
            <a:ext cx="1824079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Ethics in Sport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1DF5DC7-0E8B-478F-BC70-8BC2D4F61198}"/>
              </a:ext>
            </a:extLst>
          </p:cNvPr>
          <p:cNvSpPr txBox="1"/>
          <p:nvPr/>
        </p:nvSpPr>
        <p:spPr>
          <a:xfrm>
            <a:off x="-755905" y="4393477"/>
            <a:ext cx="2938787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Violence in</a:t>
            </a:r>
          </a:p>
          <a:p>
            <a:pPr algn="ctr"/>
            <a:r>
              <a:rPr lang="en-GB" dirty="0"/>
              <a:t> Sport</a:t>
            </a:r>
          </a:p>
        </p:txBody>
      </p:sp>
      <p:sp>
        <p:nvSpPr>
          <p:cNvPr id="99" name="TextBox 98">
            <a:extLst>
              <a:ext uri="{FF2B5EF4-FFF2-40B4-BE49-F238E27FC236}">
                <a16:creationId xmlns:a16="http://schemas.microsoft.com/office/drawing/2014/main" id="{6D39C149-CB7F-4D12-8C13-5386D12AF452}"/>
              </a:ext>
            </a:extLst>
          </p:cNvPr>
          <p:cNvSpPr txBox="1"/>
          <p:nvPr/>
        </p:nvSpPr>
        <p:spPr>
          <a:xfrm>
            <a:off x="1340034" y="4088808"/>
            <a:ext cx="1908532" cy="420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Drugs in Sport</a:t>
            </a:r>
          </a:p>
        </p:txBody>
      </p:sp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8E4B9949-9616-453F-9C21-CE0294E19EFF}"/>
              </a:ext>
            </a:extLst>
          </p:cNvPr>
          <p:cNvCxnSpPr>
            <a:cxnSpLocks/>
          </p:cNvCxnSpPr>
          <p:nvPr/>
        </p:nvCxnSpPr>
        <p:spPr>
          <a:xfrm flipH="1">
            <a:off x="2429618" y="4526435"/>
            <a:ext cx="77642" cy="47276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>
            <a:extLst>
              <a:ext uri="{FF2B5EF4-FFF2-40B4-BE49-F238E27FC236}">
                <a16:creationId xmlns:a16="http://schemas.microsoft.com/office/drawing/2014/main" id="{6DB91A5F-98D1-4F6C-8C91-7C161F79A05E}"/>
              </a:ext>
            </a:extLst>
          </p:cNvPr>
          <p:cNvSpPr txBox="1"/>
          <p:nvPr/>
        </p:nvSpPr>
        <p:spPr>
          <a:xfrm>
            <a:off x="3238984" y="3770601"/>
            <a:ext cx="2311251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Characteristics of Skilful Movement</a:t>
            </a: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1DEB2B85-BF99-4871-97C5-5E9CB1CD8FE0}"/>
              </a:ext>
            </a:extLst>
          </p:cNvPr>
          <p:cNvSpPr txBox="1"/>
          <p:nvPr/>
        </p:nvSpPr>
        <p:spPr>
          <a:xfrm>
            <a:off x="5724119" y="4116571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Goal Setting</a:t>
            </a:r>
          </a:p>
        </p:txBody>
      </p:sp>
      <p:cxnSp>
        <p:nvCxnSpPr>
          <p:cNvPr id="103" name="Straight Connector 102">
            <a:extLst>
              <a:ext uri="{FF2B5EF4-FFF2-40B4-BE49-F238E27FC236}">
                <a16:creationId xmlns:a16="http://schemas.microsoft.com/office/drawing/2014/main" id="{56B47AFD-7238-4889-AC40-9F9A9ECB9438}"/>
              </a:ext>
            </a:extLst>
          </p:cNvPr>
          <p:cNvCxnSpPr>
            <a:cxnSpLocks/>
            <a:stCxn id="104" idx="0"/>
          </p:cNvCxnSpPr>
          <p:nvPr/>
        </p:nvCxnSpPr>
        <p:spPr>
          <a:xfrm flipH="1" flipV="1">
            <a:off x="7945981" y="4932687"/>
            <a:ext cx="411186" cy="494903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4" name="TextBox 103">
            <a:extLst>
              <a:ext uri="{FF2B5EF4-FFF2-40B4-BE49-F238E27FC236}">
                <a16:creationId xmlns:a16="http://schemas.microsoft.com/office/drawing/2014/main" id="{DC68A012-CFBD-44A7-AF86-A0877760C760}"/>
              </a:ext>
            </a:extLst>
          </p:cNvPr>
          <p:cNvSpPr txBox="1"/>
          <p:nvPr/>
        </p:nvSpPr>
        <p:spPr>
          <a:xfrm>
            <a:off x="7120276" y="5427590"/>
            <a:ext cx="247378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Types of Guidance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91FD3254-1570-4F1C-9FFF-98E5A09B3E75}"/>
              </a:ext>
            </a:extLst>
          </p:cNvPr>
          <p:cNvSpPr txBox="1"/>
          <p:nvPr/>
        </p:nvSpPr>
        <p:spPr>
          <a:xfrm>
            <a:off x="5913816" y="1454039"/>
            <a:ext cx="2482278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Benefits of Physical Activity</a:t>
            </a: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340B707A-6DAB-4B0B-9557-44C31AEE21B4}"/>
              </a:ext>
            </a:extLst>
          </p:cNvPr>
          <p:cNvSpPr txBox="1"/>
          <p:nvPr/>
        </p:nvSpPr>
        <p:spPr>
          <a:xfrm>
            <a:off x="2943846" y="1801626"/>
            <a:ext cx="1385612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Nutrition</a:t>
            </a:r>
          </a:p>
        </p:txBody>
      </p:sp>
      <p:cxnSp>
        <p:nvCxnSpPr>
          <p:cNvPr id="113" name="Straight Connector 112">
            <a:extLst>
              <a:ext uri="{FF2B5EF4-FFF2-40B4-BE49-F238E27FC236}">
                <a16:creationId xmlns:a16="http://schemas.microsoft.com/office/drawing/2014/main" id="{2CBD0A0C-4CE2-491D-8508-8EA226B3DC12}"/>
              </a:ext>
            </a:extLst>
          </p:cNvPr>
          <p:cNvCxnSpPr>
            <a:cxnSpLocks/>
            <a:stCxn id="114" idx="0"/>
          </p:cNvCxnSpPr>
          <p:nvPr/>
        </p:nvCxnSpPr>
        <p:spPr>
          <a:xfrm flipV="1">
            <a:off x="877819" y="6419153"/>
            <a:ext cx="344344" cy="768568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4" name="TextBox 113">
            <a:extLst>
              <a:ext uri="{FF2B5EF4-FFF2-40B4-BE49-F238E27FC236}">
                <a16:creationId xmlns:a16="http://schemas.microsoft.com/office/drawing/2014/main" id="{176385F7-DDE6-4D43-86EF-008B050555D3}"/>
              </a:ext>
            </a:extLst>
          </p:cNvPr>
          <p:cNvSpPr txBox="1"/>
          <p:nvPr/>
        </p:nvSpPr>
        <p:spPr>
          <a:xfrm>
            <a:off x="202126" y="7187721"/>
            <a:ext cx="13513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highlight>
                  <a:srgbClr val="FF00FF"/>
                </a:highlight>
              </a:rPr>
              <a:t>Year 11 PPE Exams</a:t>
            </a:r>
          </a:p>
          <a:p>
            <a:pPr algn="ctr"/>
            <a:r>
              <a:rPr lang="en-GB" sz="2000" dirty="0">
                <a:highlight>
                  <a:srgbClr val="FF00FF"/>
                </a:highlight>
              </a:rPr>
              <a:t>November</a:t>
            </a:r>
          </a:p>
        </p:txBody>
      </p:sp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74398BC-1849-4EA8-B96A-7FDFD503EF6D}"/>
              </a:ext>
            </a:extLst>
          </p:cNvPr>
          <p:cNvCxnSpPr>
            <a:cxnSpLocks/>
          </p:cNvCxnSpPr>
          <p:nvPr/>
        </p:nvCxnSpPr>
        <p:spPr>
          <a:xfrm flipV="1">
            <a:off x="7825904" y="3319645"/>
            <a:ext cx="415772" cy="12626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6" name="TextBox 115">
            <a:extLst>
              <a:ext uri="{FF2B5EF4-FFF2-40B4-BE49-F238E27FC236}">
                <a16:creationId xmlns:a16="http://schemas.microsoft.com/office/drawing/2014/main" id="{095F9D9C-82CE-4D5B-95B1-DBD1FAC3105A}"/>
              </a:ext>
            </a:extLst>
          </p:cNvPr>
          <p:cNvSpPr txBox="1"/>
          <p:nvPr/>
        </p:nvSpPr>
        <p:spPr>
          <a:xfrm>
            <a:off x="4374161" y="3226989"/>
            <a:ext cx="3481073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00FF"/>
                </a:highlight>
              </a:rPr>
              <a:t>Year 11 PPE Exams - February</a:t>
            </a:r>
          </a:p>
        </p:txBody>
      </p:sp>
      <p:cxnSp>
        <p:nvCxnSpPr>
          <p:cNvPr id="117" name="Straight Connector 116">
            <a:extLst>
              <a:ext uri="{FF2B5EF4-FFF2-40B4-BE49-F238E27FC236}">
                <a16:creationId xmlns:a16="http://schemas.microsoft.com/office/drawing/2014/main" id="{7542BB2C-6D20-41B5-B08E-3903E215046F}"/>
              </a:ext>
            </a:extLst>
          </p:cNvPr>
          <p:cNvCxnSpPr>
            <a:cxnSpLocks/>
          </p:cNvCxnSpPr>
          <p:nvPr/>
        </p:nvCxnSpPr>
        <p:spPr>
          <a:xfrm flipV="1">
            <a:off x="6258476" y="9255457"/>
            <a:ext cx="0" cy="569144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TextBox 117">
            <a:extLst>
              <a:ext uri="{FF2B5EF4-FFF2-40B4-BE49-F238E27FC236}">
                <a16:creationId xmlns:a16="http://schemas.microsoft.com/office/drawing/2014/main" id="{24326FEA-899B-4404-836F-518A6057D941}"/>
              </a:ext>
            </a:extLst>
          </p:cNvPr>
          <p:cNvSpPr txBox="1"/>
          <p:nvPr/>
        </p:nvSpPr>
        <p:spPr>
          <a:xfrm>
            <a:off x="2684800" y="9877650"/>
            <a:ext cx="7251048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00FF"/>
                </a:highlight>
              </a:rPr>
              <a:t>Begin Analysis &amp; Evaluation of Performance Coursework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102581A-3DBE-17C7-F335-3F07C9DA7C63}"/>
              </a:ext>
            </a:extLst>
          </p:cNvPr>
          <p:cNvSpPr txBox="1"/>
          <p:nvPr/>
        </p:nvSpPr>
        <p:spPr>
          <a:xfrm>
            <a:off x="4057611" y="1065692"/>
            <a:ext cx="1840683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Consequences of a sedentary lifestyle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4A61673-730A-D84B-93EA-BE495396C01C}"/>
              </a:ext>
            </a:extLst>
          </p:cNvPr>
          <p:cNvCxnSpPr>
            <a:cxnSpLocks/>
          </p:cNvCxnSpPr>
          <p:nvPr/>
        </p:nvCxnSpPr>
        <p:spPr>
          <a:xfrm>
            <a:off x="4982538" y="2180120"/>
            <a:ext cx="0" cy="55312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14328D24-96BE-2670-E57A-CDDEE3297918}"/>
              </a:ext>
            </a:extLst>
          </p:cNvPr>
          <p:cNvSpPr txBox="1"/>
          <p:nvPr/>
        </p:nvSpPr>
        <p:spPr>
          <a:xfrm>
            <a:off x="4369827" y="5370042"/>
            <a:ext cx="2938787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Classification of Skills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25BE428E-1A2B-F44B-1D9A-094B8886B60B}"/>
              </a:ext>
            </a:extLst>
          </p:cNvPr>
          <p:cNvCxnSpPr>
            <a:cxnSpLocks/>
          </p:cNvCxnSpPr>
          <p:nvPr/>
        </p:nvCxnSpPr>
        <p:spPr>
          <a:xfrm flipV="1">
            <a:off x="6054559" y="4978478"/>
            <a:ext cx="0" cy="480645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5F86BDF-A8C1-3711-BEB6-824C92999C1F}"/>
              </a:ext>
            </a:extLst>
          </p:cNvPr>
          <p:cNvSpPr txBox="1"/>
          <p:nvPr/>
        </p:nvSpPr>
        <p:spPr>
          <a:xfrm>
            <a:off x="8056620" y="1713811"/>
            <a:ext cx="1808985" cy="1087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Mental preparation for sport</a:t>
            </a: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12A9A8EE-17C5-EE7E-B997-CA5B31B4F9CB}"/>
              </a:ext>
            </a:extLst>
          </p:cNvPr>
          <p:cNvCxnSpPr>
            <a:cxnSpLocks/>
            <a:stCxn id="18" idx="2"/>
          </p:cNvCxnSpPr>
          <p:nvPr/>
        </p:nvCxnSpPr>
        <p:spPr>
          <a:xfrm flipH="1">
            <a:off x="8596812" y="2801032"/>
            <a:ext cx="364301" cy="624572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80F90FFC-572F-4F5B-06A7-AB78813D435E}"/>
              </a:ext>
            </a:extLst>
          </p:cNvPr>
          <p:cNvSpPr txBox="1"/>
          <p:nvPr/>
        </p:nvSpPr>
        <p:spPr>
          <a:xfrm>
            <a:off x="8487914" y="4678211"/>
            <a:ext cx="1276775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Types of feedback</a:t>
            </a: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7303343-799C-5FB1-A24A-BE6083239E3A}"/>
              </a:ext>
            </a:extLst>
          </p:cNvPr>
          <p:cNvCxnSpPr>
            <a:cxnSpLocks/>
          </p:cNvCxnSpPr>
          <p:nvPr/>
        </p:nvCxnSpPr>
        <p:spPr>
          <a:xfrm flipH="1" flipV="1">
            <a:off x="8314379" y="4638725"/>
            <a:ext cx="321247" cy="308431"/>
          </a:xfrm>
          <a:prstGeom prst="line">
            <a:avLst/>
          </a:prstGeom>
          <a:ln w="19050">
            <a:solidFill>
              <a:srgbClr val="00B0F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>
            <a:extLst>
              <a:ext uri="{FF2B5EF4-FFF2-40B4-BE49-F238E27FC236}">
                <a16:creationId xmlns:a16="http://schemas.microsoft.com/office/drawing/2014/main" id="{5BDB14CB-4249-7825-EAEC-CF66CC9F68E5}"/>
              </a:ext>
            </a:extLst>
          </p:cNvPr>
          <p:cNvSpPr txBox="1"/>
          <p:nvPr/>
        </p:nvSpPr>
        <p:spPr>
          <a:xfrm>
            <a:off x="126301" y="3252193"/>
            <a:ext cx="4155743" cy="755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ighlight>
                  <a:srgbClr val="FF00FF"/>
                </a:highlight>
              </a:rPr>
              <a:t>AEP Coursework deadline -  March</a:t>
            </a:r>
          </a:p>
          <a:p>
            <a:r>
              <a:rPr lang="en-GB" dirty="0">
                <a:highlight>
                  <a:srgbClr val="FF00FF"/>
                </a:highlight>
              </a:rPr>
              <a:t>Practical Moderation - April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C3DB0FA0-AE28-D9B3-6A6B-4E3A469D8D24}"/>
              </a:ext>
            </a:extLst>
          </p:cNvPr>
          <p:cNvSpPr txBox="1"/>
          <p:nvPr/>
        </p:nvSpPr>
        <p:spPr>
          <a:xfrm>
            <a:off x="1581285" y="1424716"/>
            <a:ext cx="2184401" cy="4239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highlight>
                  <a:srgbClr val="FF00FF"/>
                </a:highlight>
              </a:rPr>
              <a:t>Final Exams - May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B2DF27AB-3293-4F82-62CF-52D9D1D582CB}"/>
              </a:ext>
            </a:extLst>
          </p:cNvPr>
          <p:cNvCxnSpPr>
            <a:cxnSpLocks/>
          </p:cNvCxnSpPr>
          <p:nvPr/>
        </p:nvCxnSpPr>
        <p:spPr>
          <a:xfrm flipV="1">
            <a:off x="1426580" y="2801032"/>
            <a:ext cx="117251" cy="357325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CA6728BC-4B1A-9490-EB4D-4E500B9A75EC}"/>
              </a:ext>
            </a:extLst>
          </p:cNvPr>
          <p:cNvCxnSpPr>
            <a:cxnSpLocks/>
          </p:cNvCxnSpPr>
          <p:nvPr/>
        </p:nvCxnSpPr>
        <p:spPr>
          <a:xfrm>
            <a:off x="2283463" y="1875285"/>
            <a:ext cx="0" cy="743997"/>
          </a:xfrm>
          <a:prstGeom prst="line">
            <a:avLst/>
          </a:prstGeom>
          <a:ln w="19050">
            <a:solidFill>
              <a:srgbClr val="FF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0672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F503D6EACD7641A0BDD1C6B9D98F73" ma:contentTypeVersion="4" ma:contentTypeDescription="Create a new document." ma:contentTypeScope="" ma:versionID="b5641dda345a6a96a6420f592bc22313">
  <xsd:schema xmlns:xsd="http://www.w3.org/2001/XMLSchema" xmlns:xs="http://www.w3.org/2001/XMLSchema" xmlns:p="http://schemas.microsoft.com/office/2006/metadata/properties" xmlns:ns2="920b9788-b66b-46b7-b957-8b372c7cadb6" targetNamespace="http://schemas.microsoft.com/office/2006/metadata/properties" ma:root="true" ma:fieldsID="d26650d5f6bcb3c7787a5506a61d6055" ns2:_="">
    <xsd:import namespace="920b9788-b66b-46b7-b957-8b372c7cadb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0b9788-b66b-46b7-b957-8b372c7cadb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E3AB93E-0619-4A6C-83C8-8DD0A9776DDF}"/>
</file>

<file path=customXml/itemProps2.xml><?xml version="1.0" encoding="utf-8"?>
<ds:datastoreItem xmlns:ds="http://schemas.openxmlformats.org/officeDocument/2006/customXml" ds:itemID="{16AEE897-020C-400F-852C-EB4A9E3A81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065176-7E04-4A68-8F15-58E4CF0990C6}">
  <ds:schemaRefs>
    <ds:schemaRef ds:uri="bf91ffd2-734a-4696-a94d-ffe7c3ef99ef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e1680a83-034f-4325-ab96-3a92fa10c40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20077</TotalTime>
  <Words>147</Words>
  <Application>Microsoft Office PowerPoint</Application>
  <PresentationFormat>Custom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Arial</vt:lpstr>
      <vt:lpstr>Calibri</vt:lpstr>
      <vt:lpstr>Calibri Light</vt:lpstr>
      <vt:lpstr>Office Theme</vt:lpstr>
      <vt:lpstr>PowerPoint Presentation</vt:lpstr>
    </vt:vector>
  </TitlesOfParts>
  <Company>St Mary's Catholic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Anand Marwaha</dc:creator>
  <cp:lastModifiedBy>Matt Shuttle</cp:lastModifiedBy>
  <cp:revision>297</cp:revision>
  <cp:lastPrinted>2026-05-07T08:24:23Z</cp:lastPrinted>
  <dcterms:created xsi:type="dcterms:W3CDTF">2018-02-08T08:28:53Z</dcterms:created>
  <dcterms:modified xsi:type="dcterms:W3CDTF">2026-05-15T09:26:57Z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0x01010064F503D6EACD7641A0BDD1C6B9D98F73</vt:lpwstr>
  </property>
</Properties>
</file>