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3"/>
  </p:notesMasterIdLst>
  <p:sldIdLst>
    <p:sldId id="268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2818" autoAdjust="0"/>
  </p:normalViewPr>
  <p:slideViewPr>
    <p:cSldViewPr>
      <p:cViewPr varScale="1">
        <p:scale>
          <a:sx n="80" d="100"/>
          <a:sy n="80" d="100"/>
        </p:scale>
        <p:origin x="1522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27060D-5AF4-49E9-9EDE-35B0261AEFFE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00B10-59A7-4715-98CB-4EE39F9C6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23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000B10-59A7-4715-98CB-4EE39F9C62D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789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00ED2-4851-439C-8ECD-511B2FE7D7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E808ED-8361-4144-9FE3-DF3B262DD4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CCA71-BDC2-4E78-96F5-5CEDBC6CA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323D18-8A46-4464-A7C4-7C5C414F5660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7BB68-C701-4AFA-9B57-D23B4EAAD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F98624-D7AC-4B9F-A81C-249C7CAA9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E0521F-6EBD-4624-936A-4D5E776667A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02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3850F-26B4-42DC-8E00-2BE621EBB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DA6A0-5645-434D-AE44-AF616CE30F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9CFE21-08B1-4CA4-BF68-FCB939B53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A11658-7615-43CE-9349-AC97CF98D4E0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459CB-8581-4617-8754-52960F5D6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13BAB-6C8E-4331-8A49-71CD5E844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AD64CA-63A2-4E73-A298-72A0F63098A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59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ECB2C-D9EF-4CBD-A58E-8FB0719FE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18FBA0-C6F8-44F5-8BAB-AD3E8DC754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EE3B8-1398-45D5-A55B-E90659D8A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9901AD-424C-466D-BBA2-3EB09E10EF69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FEB15C-FB64-4340-86FF-3C47FB196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6C724-B08F-4DAE-9A94-D6F2D595F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A2BB35-2898-4739-9B72-6FA57422093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639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18B09-7C2D-43CC-BE6B-BDE479CCE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016CA-8859-4310-9D2E-B79A45F3A6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CC491-803D-4C23-9323-16AC8F04CE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F3A6EC-EB2B-43FE-BDB3-C61BE6FB6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FAFA54-85B0-42D9-8742-5FB1F81DDBC4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EB4CC6-ECBA-4BF3-8FF6-343FB0D13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A108B1-EB7E-4692-A4B5-BA97CB5A1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82FEE3-6FE7-4FD2-B178-5AFF921A7D8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042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E8AFB-AE9C-45CE-84E3-3CD479987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9BEEE1-9F46-4CF8-A7AD-2C9D8A3ABA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AD67CF-5EF5-466B-931F-41B5FAA0A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71FEFB-F326-4B51-AE1C-C41B57A0A0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9C3028-2F3F-4839-920C-6DF0B2D415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A81006-292F-4F29-B758-4B29D3762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BD2968-2F2D-46D2-B245-9F96BC92B98F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C1F2D7-5343-4389-B321-D647B33AA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63EF95-186E-4DC1-A86F-B47D1F7D9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62B77A-E0F0-4073-83AA-64C5E4BC480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292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0518-4160-43DF-9CC1-A95282D99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BD58E2-6DE7-47E3-B3D5-8D0EA6CCF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4694D14-9595-4FDE-A8B9-656527059660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412C7C-0125-4386-A066-06A52B585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C85921-CE83-44E9-B8AA-0BA26070D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4C0F5D-7F38-4147-998B-CA9E1A46295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071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03EF08-A383-4038-ABFA-86853658F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93D821-8BED-4DDB-8784-1452B2DF0F26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5ADEE7-F886-46D5-900F-ED5B4BA1E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3D8974-E529-49B1-A82C-699F5786F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2F0FF3-4321-4821-BCD8-55361D9A6BC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29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44E67-F608-49D6-A8E3-3D32E2859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000B7A-CB6E-47F7-8502-9F6E702D2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CFC2AD-B64B-4E75-B361-F1317F3D81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9C6B2D-3F07-43F9-A662-1823A5E53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0306B3-66A4-495E-A5C3-5435F6551F5D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13AA0B-7349-48AD-8B6B-26B5FF280A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9B3515-98B4-4544-920E-0D48D83EB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423EB1-761D-454A-B1A1-93DBCCD4B75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093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0EF14-1520-4E24-8E6E-4BA8E0EAF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A8EFEA-A490-4BA6-92BD-DC8303CD33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85AFE7-1FAB-41CF-BB60-79A09B9FB3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9F6E98-537E-4DD7-8607-549F08523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FAFA54-85B0-42D9-8742-5FB1F81DDBC4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3957B3-5975-48D4-8D73-2957E43FF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1C4C3-BD70-48E6-9078-884EBEDD8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82FEE3-6FE7-4FD2-B178-5AFF921A7D8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51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C363F4-7C37-4F9C-854C-78CEB2CE7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075621-CFF8-4EB9-9904-E9C57BA68A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27738-0E5F-47A0-B9BB-D9069E929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AE25D2-166B-4233-AB60-A638E035DF9B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02184-5A38-47E0-9319-2E5E626FA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536F3-03AA-4429-B8AC-6A3EE46DF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B6690D-4BA0-48E3-A71F-80B6F3E9E87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629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C9D2BC-F347-43C4-A9AE-D284EBA754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4046FF-00AB-4B8C-BE31-D8A01DE28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11F67-2735-49EF-BCC2-0F1E8FDB6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B6F320-C43E-46D4-BD92-C51CF1931B19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8080B-7A70-46A1-B1DE-B6389F25F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15F12-3345-47E0-9879-98291DA2B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8419AA-222F-499E-A842-2BB36969483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204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32C4C7-7E30-4A06-9E5F-9A084B501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2D0FE3-2702-4F49-807D-616B41A40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D87CA-022D-47D7-ABE8-FBE42C2AC2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AFAFA54-85B0-42D9-8742-5FB1F81DDBC4}" type="datetimeFigureOut">
              <a:rPr lang="en-GB" smtClean="0"/>
              <a:pPr>
                <a:defRPr/>
              </a:pPr>
              <a:t>11/09/2024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8F42D-0CCA-4838-88F0-AE9A6C3D65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5305F-BC9E-4AEE-873E-E7AEF55B4F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882FEE3-6FE7-4FD2-B178-5AFF921A7D8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44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microsoft.com/office/2007/relationships/hdphoto" Target="../media/hdphoto2.wdp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Box 2"/>
          <p:cNvSpPr txBox="1">
            <a:spLocks noChangeArrowheads="1"/>
          </p:cNvSpPr>
          <p:nvPr/>
        </p:nvSpPr>
        <p:spPr bwMode="auto">
          <a:xfrm>
            <a:off x="2033363" y="749863"/>
            <a:ext cx="514870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Elephant" panose="02020904090505020303" pitchFamily="18" charset="0"/>
              </a:rPr>
              <a:t>Extra-Curricular PE Timetable</a:t>
            </a:r>
          </a:p>
          <a:p>
            <a:pPr algn="ctr"/>
            <a:r>
              <a:rPr lang="en-GB" sz="1200" dirty="0">
                <a:latin typeface="Elephant" panose="02020904090505020303" pitchFamily="18" charset="0"/>
                <a:cs typeface="Calibri" panose="020F0502020204030204" pitchFamily="34" charset="0"/>
              </a:rPr>
              <a:t>September – December 2024 </a:t>
            </a:r>
          </a:p>
        </p:txBody>
      </p:sp>
      <p:sp>
        <p:nvSpPr>
          <p:cNvPr id="133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13347" name="WordArt 1"/>
          <p:cNvSpPr>
            <a:spLocks noChangeArrowheads="1" noChangeShapeType="1" noTextEdit="1"/>
          </p:cNvSpPr>
          <p:nvPr/>
        </p:nvSpPr>
        <p:spPr bwMode="auto">
          <a:xfrm>
            <a:off x="2335331" y="165535"/>
            <a:ext cx="4544774" cy="52015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400" kern="10" dirty="0">
                <a:ln w="9525">
                  <a:solidFill>
                    <a:srgbClr val="548DD4"/>
                  </a:solidFill>
                  <a:round/>
                  <a:headEnd/>
                  <a:tailEnd/>
                </a:ln>
                <a:solidFill>
                  <a:srgbClr val="00B0F0"/>
                </a:solidFill>
                <a:latin typeface="Segoe Print" panose="02000800000000000000" pitchFamily="2" charset="0"/>
                <a:ea typeface="Arial Unicode MS"/>
                <a:cs typeface="Arial Unicode MS"/>
              </a:rPr>
              <a:t>WEXHAM SCHOOL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24" y="174989"/>
            <a:ext cx="705181" cy="11156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277" y="174988"/>
            <a:ext cx="705181" cy="1115691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6540133-F516-48FA-A802-914EDB7E03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587888"/>
              </p:ext>
            </p:extLst>
          </p:nvPr>
        </p:nvGraphicFramePr>
        <p:xfrm>
          <a:off x="145824" y="1332028"/>
          <a:ext cx="8879325" cy="5451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9686">
                  <a:extLst>
                    <a:ext uri="{9D8B030D-6E8A-4147-A177-3AD203B41FA5}">
                      <a16:colId xmlns:a16="http://schemas.microsoft.com/office/drawing/2014/main" val="1258780476"/>
                    </a:ext>
                  </a:extLst>
                </a:gridCol>
                <a:gridCol w="2078706">
                  <a:extLst>
                    <a:ext uri="{9D8B030D-6E8A-4147-A177-3AD203B41FA5}">
                      <a16:colId xmlns:a16="http://schemas.microsoft.com/office/drawing/2014/main" val="575990799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382583439"/>
                    </a:ext>
                  </a:extLst>
                </a:gridCol>
                <a:gridCol w="2902661">
                  <a:extLst>
                    <a:ext uri="{9D8B030D-6E8A-4147-A177-3AD203B41FA5}">
                      <a16:colId xmlns:a16="http://schemas.microsoft.com/office/drawing/2014/main" val="2064765053"/>
                    </a:ext>
                  </a:extLst>
                </a:gridCol>
              </a:tblGrid>
              <a:tr h="476183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BEFORE SCHOOL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(8.00 – 8.25)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LUNCH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(12.40 – 13.20)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AFTER SCHOOL</a:t>
                      </a:r>
                    </a:p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15.10 – 16.10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2700974"/>
                  </a:ext>
                </a:extLst>
              </a:tr>
              <a:tr h="1095228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MONDAY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Indoor Football  LRO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Football  - Astro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Basketball  - MUGA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Fitness Suite (All Years) (BMC) - Gym</a:t>
                      </a:r>
                    </a:p>
                    <a:p>
                      <a:endParaRPr lang="en-GB" sz="1000" b="1" dirty="0"/>
                    </a:p>
                    <a:p>
                      <a:r>
                        <a:rPr lang="en-GB" sz="1000" b="1" dirty="0"/>
                        <a:t>Year 7 &amp; 8 Basketball (LHI) – SH</a:t>
                      </a:r>
                    </a:p>
                    <a:p>
                      <a:endParaRPr lang="en-GB" sz="1000" b="1" dirty="0"/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Year 9 Football (MSH) - Astro</a:t>
                      </a:r>
                    </a:p>
                    <a:p>
                      <a:endParaRPr lang="en-GB" sz="1000" dirty="0"/>
                    </a:p>
                    <a:p>
                      <a:r>
                        <a:rPr lang="en-GB" sz="1000" b="1" dirty="0"/>
                        <a:t>Girls Football (LDO) - Astro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107923"/>
                  </a:ext>
                </a:extLst>
              </a:tr>
              <a:tr h="65365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Indoor Football - LDO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Football  - Astro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Basketball  - MUGA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611723"/>
                  </a:ext>
                </a:extLst>
              </a:tr>
              <a:tr h="152755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Indoor Football - LHI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Football  - Astro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Basketball  - MUGA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1" dirty="0"/>
                        <a:t>Year 10 &amp; 11 Football (KBA) - Astro</a:t>
                      </a:r>
                    </a:p>
                    <a:p>
                      <a:br>
                        <a:rPr lang="en-GB" sz="1000" b="1" dirty="0"/>
                      </a:br>
                      <a:r>
                        <a:rPr lang="en-GB" sz="1000" b="1" dirty="0"/>
                        <a:t>Badminton (All Years) (LRO) – SH</a:t>
                      </a:r>
                    </a:p>
                    <a:p>
                      <a:endParaRPr lang="en-GB" sz="1000" b="1" dirty="0"/>
                    </a:p>
                    <a:p>
                      <a:r>
                        <a:rPr lang="en-GB" sz="1000" b="1" dirty="0"/>
                        <a:t>Trampolining (All Years) (BCL) - SH</a:t>
                      </a:r>
                    </a:p>
                    <a:p>
                      <a:endParaRPr lang="en-GB" sz="1000" b="1" dirty="0"/>
                    </a:p>
                    <a:p>
                      <a:r>
                        <a:rPr lang="en-GB" sz="1000" b="1" dirty="0"/>
                        <a:t>Fitness Suite (All Years) (NSI) – Gym</a:t>
                      </a:r>
                    </a:p>
                    <a:p>
                      <a:endParaRPr lang="en-GB" sz="1000" b="1" dirty="0"/>
                    </a:p>
                    <a:p>
                      <a:r>
                        <a:rPr lang="en-GB" sz="1000" b="1" dirty="0"/>
                        <a:t>Flag Football (All Years) (MOR) – Astro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3993373"/>
                  </a:ext>
                </a:extLst>
              </a:tr>
              <a:tr h="82852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Indoor Football - BMC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Football  - Astro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Basketball  - MUGA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Year 7 &amp; 8 Football (LHI/NSI) - Astro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Netball (All Years) (BMC) - MUGA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Year 9 &amp; 10 Basketball (LDO) - 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234618"/>
                  </a:ext>
                </a:extLst>
              </a:tr>
              <a:tr h="64725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</a:rPr>
                        <a:t>FRIDAY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ysClr val="windowText" lastClr="000000"/>
                          </a:solidFill>
                        </a:rPr>
                        <a:t>Indoor Football - NSI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Football  - Astro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Basketball  - MUGA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591283"/>
                  </a:ext>
                </a:extLst>
              </a:tr>
            </a:tbl>
          </a:graphicData>
        </a:graphic>
      </p:graphicFrame>
      <p:pic>
        <p:nvPicPr>
          <p:cNvPr id="1030" name="Picture 6" descr="Female Footballer Vector Art, Icons, and Graphics for Free Download">
            <a:extLst>
              <a:ext uri="{FF2B5EF4-FFF2-40B4-BE49-F238E27FC236}">
                <a16:creationId xmlns:a16="http://schemas.microsoft.com/office/drawing/2014/main" id="{FF393633-4B96-874C-B81B-453451DFD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76" y="122700"/>
            <a:ext cx="1125984" cy="112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-shirt Basketball player Sport Sneakers - Basketball Silhouette png  download - 900*1271 - Free Transparent Tshirt png Download. - Clip Art  Library">
            <a:extLst>
              <a:ext uri="{FF2B5EF4-FFF2-40B4-BE49-F238E27FC236}">
                <a16:creationId xmlns:a16="http://schemas.microsoft.com/office/drawing/2014/main" id="{D6D8FFCA-F9FA-6447-BBD0-EDFDE0C97D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37" r="15981" b="8372"/>
          <a:stretch/>
        </p:blipFill>
        <p:spPr bwMode="auto">
          <a:xfrm>
            <a:off x="7020699" y="46944"/>
            <a:ext cx="1125984" cy="127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580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46350</TotalTime>
  <Words>203</Words>
  <Application>Microsoft Office PowerPoint</Application>
  <PresentationFormat>On-screen Show (4:3)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Unicode MS</vt:lpstr>
      <vt:lpstr>Calibri</vt:lpstr>
      <vt:lpstr>Calibri Light</vt:lpstr>
      <vt:lpstr>Elephant</vt:lpstr>
      <vt:lpstr>Segoe Print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Shuttle</dc:creator>
  <cp:lastModifiedBy>Matt Shuttle</cp:lastModifiedBy>
  <cp:revision>278</cp:revision>
  <cp:lastPrinted>2024-09-10T10:57:28Z</cp:lastPrinted>
  <dcterms:created xsi:type="dcterms:W3CDTF">2013-09-05T14:02:17Z</dcterms:created>
  <dcterms:modified xsi:type="dcterms:W3CDTF">2024-09-11T14:00:58Z</dcterms:modified>
</cp:coreProperties>
</file>