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</p:sldIdLst>
  <p:sldSz cx="9715500" cy="17640300"/>
  <p:notesSz cx="9715500" cy="176403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viewProps" Target="viewProps.xml"/><Relationship Id="rId7" Type="http://schemas.openxmlformats.org/officeDocument/2006/relationships/customXml" Target="../customXml/item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5" Type="http://schemas.openxmlformats.org/officeDocument/2006/relationships/tableStyles" Target="tableStyles.xml"/><Relationship Id="rId4" Type="http://schemas.openxmlformats.org/officeDocument/2006/relationships/presProps" Target="pres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29138" y="5468493"/>
            <a:ext cx="8263572" cy="37044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458277" y="9878568"/>
            <a:ext cx="6805295" cy="4410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86092" y="4057269"/>
            <a:ext cx="4229005" cy="11642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006752" y="4057269"/>
            <a:ext cx="4229005" cy="11642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966722" y="2486329"/>
            <a:ext cx="2360930" cy="629920"/>
          </a:xfrm>
          <a:custGeom>
            <a:avLst/>
            <a:gdLst/>
            <a:ahLst/>
            <a:cxnLst/>
            <a:rect l="l" t="t" r="r" b="b"/>
            <a:pathLst>
              <a:path w="2360929" h="629919">
                <a:moveTo>
                  <a:pt x="0" y="629361"/>
                </a:moveTo>
                <a:lnTo>
                  <a:pt x="2360422" y="629361"/>
                </a:lnTo>
                <a:lnTo>
                  <a:pt x="2360422" y="0"/>
                </a:lnTo>
                <a:lnTo>
                  <a:pt x="0" y="0"/>
                </a:lnTo>
                <a:lnTo>
                  <a:pt x="0" y="629361"/>
                </a:lnTo>
                <a:close/>
              </a:path>
            </a:pathLst>
          </a:custGeom>
          <a:solidFill>
            <a:srgbClr val="0D0D0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g object 17"/>
          <p:cNvSpPr/>
          <p:nvPr/>
        </p:nvSpPr>
        <p:spPr>
          <a:xfrm>
            <a:off x="4327144" y="4676737"/>
            <a:ext cx="3520440" cy="604520"/>
          </a:xfrm>
          <a:custGeom>
            <a:avLst/>
            <a:gdLst/>
            <a:ahLst/>
            <a:cxnLst/>
            <a:rect l="l" t="t" r="r" b="b"/>
            <a:pathLst>
              <a:path w="3520440" h="604520">
                <a:moveTo>
                  <a:pt x="0" y="604177"/>
                </a:moveTo>
                <a:lnTo>
                  <a:pt x="3520185" y="604177"/>
                </a:lnTo>
                <a:lnTo>
                  <a:pt x="3520185" y="0"/>
                </a:lnTo>
                <a:lnTo>
                  <a:pt x="0" y="0"/>
                </a:lnTo>
                <a:lnTo>
                  <a:pt x="0" y="604177"/>
                </a:lnTo>
                <a:close/>
              </a:path>
            </a:pathLst>
          </a:custGeom>
          <a:solidFill>
            <a:srgbClr val="CC66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7756017" y="6820407"/>
            <a:ext cx="1144905" cy="2805430"/>
          </a:xfrm>
          <a:custGeom>
            <a:avLst/>
            <a:gdLst/>
            <a:ahLst/>
            <a:cxnLst/>
            <a:rect l="l" t="t" r="r" b="b"/>
            <a:pathLst>
              <a:path w="1144904" h="2805429">
                <a:moveTo>
                  <a:pt x="0" y="0"/>
                </a:moveTo>
                <a:lnTo>
                  <a:pt x="253" y="632587"/>
                </a:lnTo>
                <a:lnTo>
                  <a:pt x="38422" y="634664"/>
                </a:lnTo>
                <a:lnTo>
                  <a:pt x="75830" y="640868"/>
                </a:lnTo>
                <a:lnTo>
                  <a:pt x="147971" y="665057"/>
                </a:lnTo>
                <a:lnTo>
                  <a:pt x="182506" y="682744"/>
                </a:lnTo>
                <a:lnTo>
                  <a:pt x="215885" y="703963"/>
                </a:lnTo>
                <a:lnTo>
                  <a:pt x="248009" y="728563"/>
                </a:lnTo>
                <a:lnTo>
                  <a:pt x="278779" y="756396"/>
                </a:lnTo>
                <a:lnTo>
                  <a:pt x="308098" y="787313"/>
                </a:lnTo>
                <a:lnTo>
                  <a:pt x="335865" y="821166"/>
                </a:lnTo>
                <a:lnTo>
                  <a:pt x="361981" y="857805"/>
                </a:lnTo>
                <a:lnTo>
                  <a:pt x="386349" y="897082"/>
                </a:lnTo>
                <a:lnTo>
                  <a:pt x="408868" y="938849"/>
                </a:lnTo>
                <a:lnTo>
                  <a:pt x="429441" y="982955"/>
                </a:lnTo>
                <a:lnTo>
                  <a:pt x="447968" y="1029254"/>
                </a:lnTo>
                <a:lnTo>
                  <a:pt x="464349" y="1077595"/>
                </a:lnTo>
                <a:lnTo>
                  <a:pt x="478488" y="1127829"/>
                </a:lnTo>
                <a:lnTo>
                  <a:pt x="490284" y="1179810"/>
                </a:lnTo>
                <a:lnTo>
                  <a:pt x="499638" y="1233386"/>
                </a:lnTo>
                <a:lnTo>
                  <a:pt x="506452" y="1288410"/>
                </a:lnTo>
                <a:lnTo>
                  <a:pt x="510627" y="1344733"/>
                </a:lnTo>
                <a:lnTo>
                  <a:pt x="512063" y="1402207"/>
                </a:lnTo>
                <a:lnTo>
                  <a:pt x="510679" y="1459682"/>
                </a:lnTo>
                <a:lnTo>
                  <a:pt x="506556" y="1516012"/>
                </a:lnTo>
                <a:lnTo>
                  <a:pt x="499793" y="1571048"/>
                </a:lnTo>
                <a:lnTo>
                  <a:pt x="490489" y="1624640"/>
                </a:lnTo>
                <a:lnTo>
                  <a:pt x="478743" y="1676641"/>
                </a:lnTo>
                <a:lnTo>
                  <a:pt x="464653" y="1726901"/>
                </a:lnTo>
                <a:lnTo>
                  <a:pt x="448319" y="1775271"/>
                </a:lnTo>
                <a:lnTo>
                  <a:pt x="429838" y="1821603"/>
                </a:lnTo>
                <a:lnTo>
                  <a:pt x="409310" y="1865747"/>
                </a:lnTo>
                <a:lnTo>
                  <a:pt x="386833" y="1907555"/>
                </a:lnTo>
                <a:lnTo>
                  <a:pt x="362505" y="1946878"/>
                </a:lnTo>
                <a:lnTo>
                  <a:pt x="336426" y="1983567"/>
                </a:lnTo>
                <a:lnTo>
                  <a:pt x="308695" y="2017473"/>
                </a:lnTo>
                <a:lnTo>
                  <a:pt x="279409" y="2048447"/>
                </a:lnTo>
                <a:lnTo>
                  <a:pt x="248667" y="2076341"/>
                </a:lnTo>
                <a:lnTo>
                  <a:pt x="216569" y="2101006"/>
                </a:lnTo>
                <a:lnTo>
                  <a:pt x="183213" y="2122293"/>
                </a:lnTo>
                <a:lnTo>
                  <a:pt x="148698" y="2140052"/>
                </a:lnTo>
                <a:lnTo>
                  <a:pt x="113121" y="2154136"/>
                </a:lnTo>
                <a:lnTo>
                  <a:pt x="39182" y="2170680"/>
                </a:lnTo>
                <a:lnTo>
                  <a:pt x="634" y="2172843"/>
                </a:lnTo>
                <a:lnTo>
                  <a:pt x="634" y="2805430"/>
                </a:lnTo>
                <a:lnTo>
                  <a:pt x="43523" y="2804462"/>
                </a:lnTo>
                <a:lnTo>
                  <a:pt x="86014" y="2801582"/>
                </a:lnTo>
                <a:lnTo>
                  <a:pt x="128079" y="2796824"/>
                </a:lnTo>
                <a:lnTo>
                  <a:pt x="169689" y="2790221"/>
                </a:lnTo>
                <a:lnTo>
                  <a:pt x="210819" y="2781807"/>
                </a:lnTo>
                <a:lnTo>
                  <a:pt x="251439" y="2771616"/>
                </a:lnTo>
                <a:lnTo>
                  <a:pt x="291523" y="2759683"/>
                </a:lnTo>
                <a:lnTo>
                  <a:pt x="331042" y="2746040"/>
                </a:lnTo>
                <a:lnTo>
                  <a:pt x="369970" y="2730722"/>
                </a:lnTo>
                <a:lnTo>
                  <a:pt x="408278" y="2713764"/>
                </a:lnTo>
                <a:lnTo>
                  <a:pt x="445938" y="2695197"/>
                </a:lnTo>
                <a:lnTo>
                  <a:pt x="482924" y="2675058"/>
                </a:lnTo>
                <a:lnTo>
                  <a:pt x="519207" y="2653379"/>
                </a:lnTo>
                <a:lnTo>
                  <a:pt x="554760" y="2630194"/>
                </a:lnTo>
                <a:lnTo>
                  <a:pt x="589555" y="2605538"/>
                </a:lnTo>
                <a:lnTo>
                  <a:pt x="623564" y="2579444"/>
                </a:lnTo>
                <a:lnTo>
                  <a:pt x="656761" y="2551946"/>
                </a:lnTo>
                <a:lnTo>
                  <a:pt x="689116" y="2523078"/>
                </a:lnTo>
                <a:lnTo>
                  <a:pt x="720603" y="2492874"/>
                </a:lnTo>
                <a:lnTo>
                  <a:pt x="751194" y="2461368"/>
                </a:lnTo>
                <a:lnTo>
                  <a:pt x="780861" y="2428593"/>
                </a:lnTo>
                <a:lnTo>
                  <a:pt x="809577" y="2394585"/>
                </a:lnTo>
                <a:lnTo>
                  <a:pt x="837314" y="2359375"/>
                </a:lnTo>
                <a:lnTo>
                  <a:pt x="864043" y="2322999"/>
                </a:lnTo>
                <a:lnTo>
                  <a:pt x="889739" y="2285491"/>
                </a:lnTo>
                <a:lnTo>
                  <a:pt x="914373" y="2246884"/>
                </a:lnTo>
                <a:lnTo>
                  <a:pt x="937916" y="2207211"/>
                </a:lnTo>
                <a:lnTo>
                  <a:pt x="960343" y="2166508"/>
                </a:lnTo>
                <a:lnTo>
                  <a:pt x="981625" y="2124808"/>
                </a:lnTo>
                <a:lnTo>
                  <a:pt x="1001734" y="2082145"/>
                </a:lnTo>
                <a:lnTo>
                  <a:pt x="1020642" y="2038552"/>
                </a:lnTo>
                <a:lnTo>
                  <a:pt x="1038323" y="1994065"/>
                </a:lnTo>
                <a:lnTo>
                  <a:pt x="1054748" y="1948715"/>
                </a:lnTo>
                <a:lnTo>
                  <a:pt x="1069890" y="1902538"/>
                </a:lnTo>
                <a:lnTo>
                  <a:pt x="1083722" y="1855568"/>
                </a:lnTo>
                <a:lnTo>
                  <a:pt x="1096214" y="1807838"/>
                </a:lnTo>
                <a:lnTo>
                  <a:pt x="1107341" y="1759382"/>
                </a:lnTo>
                <a:lnTo>
                  <a:pt x="1117073" y="1710234"/>
                </a:lnTo>
                <a:lnTo>
                  <a:pt x="1125384" y="1660428"/>
                </a:lnTo>
                <a:lnTo>
                  <a:pt x="1132246" y="1609998"/>
                </a:lnTo>
                <a:lnTo>
                  <a:pt x="1137632" y="1558978"/>
                </a:lnTo>
                <a:lnTo>
                  <a:pt x="1141513" y="1507401"/>
                </a:lnTo>
                <a:lnTo>
                  <a:pt x="1143861" y="1455302"/>
                </a:lnTo>
                <a:lnTo>
                  <a:pt x="1144651" y="1402715"/>
                </a:lnTo>
                <a:lnTo>
                  <a:pt x="1143861" y="1350127"/>
                </a:lnTo>
                <a:lnTo>
                  <a:pt x="1141513" y="1298028"/>
                </a:lnTo>
                <a:lnTo>
                  <a:pt x="1137632" y="1246451"/>
                </a:lnTo>
                <a:lnTo>
                  <a:pt x="1132246" y="1195431"/>
                </a:lnTo>
                <a:lnTo>
                  <a:pt x="1125384" y="1145001"/>
                </a:lnTo>
                <a:lnTo>
                  <a:pt x="1117073" y="1095195"/>
                </a:lnTo>
                <a:lnTo>
                  <a:pt x="1107341" y="1046047"/>
                </a:lnTo>
                <a:lnTo>
                  <a:pt x="1096214" y="997591"/>
                </a:lnTo>
                <a:lnTo>
                  <a:pt x="1083722" y="949861"/>
                </a:lnTo>
                <a:lnTo>
                  <a:pt x="1069890" y="902891"/>
                </a:lnTo>
                <a:lnTo>
                  <a:pt x="1054748" y="856714"/>
                </a:lnTo>
                <a:lnTo>
                  <a:pt x="1038323" y="811364"/>
                </a:lnTo>
                <a:lnTo>
                  <a:pt x="1020642" y="766877"/>
                </a:lnTo>
                <a:lnTo>
                  <a:pt x="1001734" y="723284"/>
                </a:lnTo>
                <a:lnTo>
                  <a:pt x="981625" y="680621"/>
                </a:lnTo>
                <a:lnTo>
                  <a:pt x="960343" y="638921"/>
                </a:lnTo>
                <a:lnTo>
                  <a:pt x="937916" y="598218"/>
                </a:lnTo>
                <a:lnTo>
                  <a:pt x="914373" y="558545"/>
                </a:lnTo>
                <a:lnTo>
                  <a:pt x="889739" y="519938"/>
                </a:lnTo>
                <a:lnTo>
                  <a:pt x="864043" y="482430"/>
                </a:lnTo>
                <a:lnTo>
                  <a:pt x="837314" y="446054"/>
                </a:lnTo>
                <a:lnTo>
                  <a:pt x="809577" y="410845"/>
                </a:lnTo>
                <a:lnTo>
                  <a:pt x="780861" y="376836"/>
                </a:lnTo>
                <a:lnTo>
                  <a:pt x="751194" y="344061"/>
                </a:lnTo>
                <a:lnTo>
                  <a:pt x="720603" y="312555"/>
                </a:lnTo>
                <a:lnTo>
                  <a:pt x="689116" y="282351"/>
                </a:lnTo>
                <a:lnTo>
                  <a:pt x="656761" y="253483"/>
                </a:lnTo>
                <a:lnTo>
                  <a:pt x="623564" y="225985"/>
                </a:lnTo>
                <a:lnTo>
                  <a:pt x="589555" y="199891"/>
                </a:lnTo>
                <a:lnTo>
                  <a:pt x="554760" y="175235"/>
                </a:lnTo>
                <a:lnTo>
                  <a:pt x="519207" y="152050"/>
                </a:lnTo>
                <a:lnTo>
                  <a:pt x="482924" y="130371"/>
                </a:lnTo>
                <a:lnTo>
                  <a:pt x="445938" y="110232"/>
                </a:lnTo>
                <a:lnTo>
                  <a:pt x="408278" y="91665"/>
                </a:lnTo>
                <a:lnTo>
                  <a:pt x="369970" y="74707"/>
                </a:lnTo>
                <a:lnTo>
                  <a:pt x="331042" y="59389"/>
                </a:lnTo>
                <a:lnTo>
                  <a:pt x="291523" y="45746"/>
                </a:lnTo>
                <a:lnTo>
                  <a:pt x="251439" y="33813"/>
                </a:lnTo>
                <a:lnTo>
                  <a:pt x="210819" y="23622"/>
                </a:lnTo>
                <a:lnTo>
                  <a:pt x="169689" y="15208"/>
                </a:lnTo>
                <a:lnTo>
                  <a:pt x="128079" y="8605"/>
                </a:lnTo>
                <a:lnTo>
                  <a:pt x="86014" y="3847"/>
                </a:lnTo>
                <a:lnTo>
                  <a:pt x="43523" y="967"/>
                </a:lnTo>
                <a:lnTo>
                  <a:pt x="0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918121" y="13352220"/>
            <a:ext cx="7611109" cy="2794000"/>
          </a:xfrm>
          <a:custGeom>
            <a:avLst/>
            <a:gdLst/>
            <a:ahLst/>
            <a:cxnLst/>
            <a:rect l="l" t="t" r="r" b="b"/>
            <a:pathLst>
              <a:path w="7611109" h="2794000">
                <a:moveTo>
                  <a:pt x="7610945" y="2169985"/>
                </a:moveTo>
                <a:lnTo>
                  <a:pt x="1035519" y="2169985"/>
                </a:lnTo>
                <a:lnTo>
                  <a:pt x="1035519" y="2171052"/>
                </a:lnTo>
                <a:lnTo>
                  <a:pt x="1021664" y="2168537"/>
                </a:lnTo>
                <a:lnTo>
                  <a:pt x="953820" y="2143772"/>
                </a:lnTo>
                <a:lnTo>
                  <a:pt x="890231" y="2104097"/>
                </a:lnTo>
                <a:lnTo>
                  <a:pt x="860234" y="2079078"/>
                </a:lnTo>
                <a:lnTo>
                  <a:pt x="831570" y="2050796"/>
                </a:lnTo>
                <a:lnTo>
                  <a:pt x="804303" y="2019439"/>
                </a:lnTo>
                <a:lnTo>
                  <a:pt x="778535" y="1985149"/>
                </a:lnTo>
                <a:lnTo>
                  <a:pt x="754329" y="1948091"/>
                </a:lnTo>
                <a:lnTo>
                  <a:pt x="731799" y="1908416"/>
                </a:lnTo>
                <a:lnTo>
                  <a:pt x="710996" y="1866315"/>
                </a:lnTo>
                <a:lnTo>
                  <a:pt x="692035" y="1821916"/>
                </a:lnTo>
                <a:lnTo>
                  <a:pt x="674979" y="1775396"/>
                </a:lnTo>
                <a:lnTo>
                  <a:pt x="659930" y="1726895"/>
                </a:lnTo>
                <a:lnTo>
                  <a:pt x="646963" y="1676603"/>
                </a:lnTo>
                <a:lnTo>
                  <a:pt x="636155" y="1624660"/>
                </a:lnTo>
                <a:lnTo>
                  <a:pt x="627608" y="1571231"/>
                </a:lnTo>
                <a:lnTo>
                  <a:pt x="621411" y="1516481"/>
                </a:lnTo>
                <a:lnTo>
                  <a:pt x="617626" y="1460563"/>
                </a:lnTo>
                <a:lnTo>
                  <a:pt x="616356" y="1403642"/>
                </a:lnTo>
                <a:lnTo>
                  <a:pt x="617689" y="1345869"/>
                </a:lnTo>
                <a:lnTo>
                  <a:pt x="621855" y="1285722"/>
                </a:lnTo>
                <a:lnTo>
                  <a:pt x="628764" y="1227175"/>
                </a:lnTo>
                <a:lnTo>
                  <a:pt x="638289" y="1170393"/>
                </a:lnTo>
                <a:lnTo>
                  <a:pt x="650303" y="1115529"/>
                </a:lnTo>
                <a:lnTo>
                  <a:pt x="664705" y="1062761"/>
                </a:lnTo>
                <a:lnTo>
                  <a:pt x="681393" y="1012228"/>
                </a:lnTo>
                <a:lnTo>
                  <a:pt x="700227" y="964095"/>
                </a:lnTo>
                <a:lnTo>
                  <a:pt x="721118" y="918514"/>
                </a:lnTo>
                <a:lnTo>
                  <a:pt x="743940" y="875665"/>
                </a:lnTo>
                <a:lnTo>
                  <a:pt x="768578" y="835685"/>
                </a:lnTo>
                <a:lnTo>
                  <a:pt x="794931" y="798741"/>
                </a:lnTo>
                <a:lnTo>
                  <a:pt x="822871" y="764997"/>
                </a:lnTo>
                <a:lnTo>
                  <a:pt x="852284" y="734606"/>
                </a:lnTo>
                <a:lnTo>
                  <a:pt x="883081" y="707720"/>
                </a:lnTo>
                <a:lnTo>
                  <a:pt x="915111" y="684517"/>
                </a:lnTo>
                <a:lnTo>
                  <a:pt x="948296" y="665137"/>
                </a:lnTo>
                <a:lnTo>
                  <a:pt x="1017625" y="638505"/>
                </a:lnTo>
                <a:lnTo>
                  <a:pt x="1090155" y="629094"/>
                </a:lnTo>
                <a:lnTo>
                  <a:pt x="1127340" y="631240"/>
                </a:lnTo>
                <a:lnTo>
                  <a:pt x="1127760" y="621842"/>
                </a:lnTo>
                <a:lnTo>
                  <a:pt x="5434800" y="621842"/>
                </a:lnTo>
                <a:lnTo>
                  <a:pt x="5434800" y="0"/>
                </a:lnTo>
                <a:lnTo>
                  <a:pt x="1010754" y="0"/>
                </a:lnTo>
                <a:lnTo>
                  <a:pt x="1010754" y="16662"/>
                </a:lnTo>
                <a:lnTo>
                  <a:pt x="1006475" y="16979"/>
                </a:lnTo>
                <a:lnTo>
                  <a:pt x="965415" y="22021"/>
                </a:lnTo>
                <a:lnTo>
                  <a:pt x="924814" y="28981"/>
                </a:lnTo>
                <a:lnTo>
                  <a:pt x="884694" y="37820"/>
                </a:lnTo>
                <a:lnTo>
                  <a:pt x="845096" y="48488"/>
                </a:lnTo>
                <a:lnTo>
                  <a:pt x="806043" y="60960"/>
                </a:lnTo>
                <a:lnTo>
                  <a:pt x="767549" y="75209"/>
                </a:lnTo>
                <a:lnTo>
                  <a:pt x="729665" y="91173"/>
                </a:lnTo>
                <a:lnTo>
                  <a:pt x="692416" y="108839"/>
                </a:lnTo>
                <a:lnTo>
                  <a:pt x="655815" y="128168"/>
                </a:lnTo>
                <a:lnTo>
                  <a:pt x="619899" y="149110"/>
                </a:lnTo>
                <a:lnTo>
                  <a:pt x="584695" y="171640"/>
                </a:lnTo>
                <a:lnTo>
                  <a:pt x="550227" y="195719"/>
                </a:lnTo>
                <a:lnTo>
                  <a:pt x="516534" y="221322"/>
                </a:lnTo>
                <a:lnTo>
                  <a:pt x="483641" y="248386"/>
                </a:lnTo>
                <a:lnTo>
                  <a:pt x="451573" y="276910"/>
                </a:lnTo>
                <a:lnTo>
                  <a:pt x="420357" y="306832"/>
                </a:lnTo>
                <a:lnTo>
                  <a:pt x="390017" y="338112"/>
                </a:lnTo>
                <a:lnTo>
                  <a:pt x="360591" y="370738"/>
                </a:lnTo>
                <a:lnTo>
                  <a:pt x="332105" y="404660"/>
                </a:lnTo>
                <a:lnTo>
                  <a:pt x="304584" y="439839"/>
                </a:lnTo>
                <a:lnTo>
                  <a:pt x="278066" y="476250"/>
                </a:lnTo>
                <a:lnTo>
                  <a:pt x="252564" y="513842"/>
                </a:lnTo>
                <a:lnTo>
                  <a:pt x="228117" y="552589"/>
                </a:lnTo>
                <a:lnTo>
                  <a:pt x="204749" y="592455"/>
                </a:lnTo>
                <a:lnTo>
                  <a:pt x="182486" y="633399"/>
                </a:lnTo>
                <a:lnTo>
                  <a:pt x="161366" y="675386"/>
                </a:lnTo>
                <a:lnTo>
                  <a:pt x="141401" y="718388"/>
                </a:lnTo>
                <a:lnTo>
                  <a:pt x="122631" y="762368"/>
                </a:lnTo>
                <a:lnTo>
                  <a:pt x="105079" y="807275"/>
                </a:lnTo>
                <a:lnTo>
                  <a:pt x="88785" y="853084"/>
                </a:lnTo>
                <a:lnTo>
                  <a:pt x="73761" y="899756"/>
                </a:lnTo>
                <a:lnTo>
                  <a:pt x="60045" y="947254"/>
                </a:lnTo>
                <a:lnTo>
                  <a:pt x="47663" y="995540"/>
                </a:lnTo>
                <a:lnTo>
                  <a:pt x="36639" y="1044600"/>
                </a:lnTo>
                <a:lnTo>
                  <a:pt x="27012" y="1094359"/>
                </a:lnTo>
                <a:lnTo>
                  <a:pt x="18796" y="1144816"/>
                </a:lnTo>
                <a:lnTo>
                  <a:pt x="12026" y="1195920"/>
                </a:lnTo>
                <a:lnTo>
                  <a:pt x="6743" y="1247622"/>
                </a:lnTo>
                <a:lnTo>
                  <a:pt x="2946" y="1299921"/>
                </a:lnTo>
                <a:lnTo>
                  <a:pt x="698" y="1352740"/>
                </a:lnTo>
                <a:lnTo>
                  <a:pt x="0" y="1406067"/>
                </a:lnTo>
                <a:lnTo>
                  <a:pt x="876" y="1459395"/>
                </a:lnTo>
                <a:lnTo>
                  <a:pt x="3314" y="1512214"/>
                </a:lnTo>
                <a:lnTo>
                  <a:pt x="7277" y="1564487"/>
                </a:lnTo>
                <a:lnTo>
                  <a:pt x="12738" y="1616163"/>
                </a:lnTo>
                <a:lnTo>
                  <a:pt x="19685" y="1667230"/>
                </a:lnTo>
                <a:lnTo>
                  <a:pt x="28067" y="1717636"/>
                </a:lnTo>
                <a:lnTo>
                  <a:pt x="37858" y="1767344"/>
                </a:lnTo>
                <a:lnTo>
                  <a:pt x="49047" y="1816341"/>
                </a:lnTo>
                <a:lnTo>
                  <a:pt x="61595" y="1864563"/>
                </a:lnTo>
                <a:lnTo>
                  <a:pt x="75476" y="1911985"/>
                </a:lnTo>
                <a:lnTo>
                  <a:pt x="90652" y="1958581"/>
                </a:lnTo>
                <a:lnTo>
                  <a:pt x="107099" y="2004301"/>
                </a:lnTo>
                <a:lnTo>
                  <a:pt x="124802" y="2049106"/>
                </a:lnTo>
                <a:lnTo>
                  <a:pt x="143725" y="2092985"/>
                </a:lnTo>
                <a:lnTo>
                  <a:pt x="163830" y="2135873"/>
                </a:lnTo>
                <a:lnTo>
                  <a:pt x="185089" y="2177745"/>
                </a:lnTo>
                <a:lnTo>
                  <a:pt x="207492" y="2218563"/>
                </a:lnTo>
                <a:lnTo>
                  <a:pt x="231000" y="2258301"/>
                </a:lnTo>
                <a:lnTo>
                  <a:pt x="255574" y="2296922"/>
                </a:lnTo>
                <a:lnTo>
                  <a:pt x="281203" y="2334374"/>
                </a:lnTo>
                <a:lnTo>
                  <a:pt x="307848" y="2370632"/>
                </a:lnTo>
                <a:lnTo>
                  <a:pt x="335483" y="2405672"/>
                </a:lnTo>
                <a:lnTo>
                  <a:pt x="364083" y="2439428"/>
                </a:lnTo>
                <a:lnTo>
                  <a:pt x="393623" y="2471890"/>
                </a:lnTo>
                <a:lnTo>
                  <a:pt x="424065" y="2503017"/>
                </a:lnTo>
                <a:lnTo>
                  <a:pt x="455383" y="2532761"/>
                </a:lnTo>
                <a:lnTo>
                  <a:pt x="487540" y="2561107"/>
                </a:lnTo>
                <a:lnTo>
                  <a:pt x="520534" y="2587993"/>
                </a:lnTo>
                <a:lnTo>
                  <a:pt x="554316" y="2613406"/>
                </a:lnTo>
                <a:lnTo>
                  <a:pt x="588860" y="2637294"/>
                </a:lnTo>
                <a:lnTo>
                  <a:pt x="624141" y="2659634"/>
                </a:lnTo>
                <a:lnTo>
                  <a:pt x="660120" y="2680385"/>
                </a:lnTo>
                <a:lnTo>
                  <a:pt x="696785" y="2699512"/>
                </a:lnTo>
                <a:lnTo>
                  <a:pt x="734110" y="2716974"/>
                </a:lnTo>
                <a:lnTo>
                  <a:pt x="772045" y="2732735"/>
                </a:lnTo>
                <a:lnTo>
                  <a:pt x="810577" y="2746768"/>
                </a:lnTo>
                <a:lnTo>
                  <a:pt x="849680" y="2759024"/>
                </a:lnTo>
                <a:lnTo>
                  <a:pt x="889317" y="2769489"/>
                </a:lnTo>
                <a:lnTo>
                  <a:pt x="929462" y="2778099"/>
                </a:lnTo>
                <a:lnTo>
                  <a:pt x="970089" y="2784830"/>
                </a:lnTo>
                <a:lnTo>
                  <a:pt x="1011161" y="2789656"/>
                </a:lnTo>
                <a:lnTo>
                  <a:pt x="1052664" y="2792526"/>
                </a:lnTo>
                <a:lnTo>
                  <a:pt x="1094574" y="2793415"/>
                </a:lnTo>
                <a:lnTo>
                  <a:pt x="1094549" y="2780715"/>
                </a:lnTo>
                <a:lnTo>
                  <a:pt x="7610945" y="2780715"/>
                </a:lnTo>
                <a:lnTo>
                  <a:pt x="7610945" y="2169985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0" name="bg object 2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809725" y="15481070"/>
            <a:ext cx="1910346" cy="157993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33291" y="276225"/>
            <a:ext cx="4591684" cy="5594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86092" y="4057269"/>
            <a:ext cx="8749665" cy="11642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305429" y="16405479"/>
            <a:ext cx="3110992" cy="8820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86092" y="16405479"/>
            <a:ext cx="2236025" cy="8820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999732" y="16405479"/>
            <a:ext cx="2236025" cy="8820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jpg"/><Relationship Id="rId7" Type="http://schemas.openxmlformats.org/officeDocument/2006/relationships/image" Target="../media/image7.png"/><Relationship Id="rId8" Type="http://schemas.openxmlformats.org/officeDocument/2006/relationships/image" Target="../media/image8.jpg"/><Relationship Id="rId9" Type="http://schemas.openxmlformats.org/officeDocument/2006/relationships/image" Target="../media/image9.jpg"/><Relationship Id="rId10" Type="http://schemas.openxmlformats.org/officeDocument/2006/relationships/image" Target="../media/image10.jpg"/><Relationship Id="rId11" Type="http://schemas.openxmlformats.org/officeDocument/2006/relationships/image" Target="../media/image11.jpg"/><Relationship Id="rId12" Type="http://schemas.openxmlformats.org/officeDocument/2006/relationships/image" Target="../media/image12.jpg"/><Relationship Id="rId13" Type="http://schemas.openxmlformats.org/officeDocument/2006/relationships/image" Target="../media/image13.png"/><Relationship Id="rId14" Type="http://schemas.openxmlformats.org/officeDocument/2006/relationships/image" Target="../media/image14.jpg"/><Relationship Id="rId15" Type="http://schemas.openxmlformats.org/officeDocument/2006/relationships/image" Target="../media/image15.jpg"/><Relationship Id="rId16" Type="http://schemas.openxmlformats.org/officeDocument/2006/relationships/image" Target="../media/image16.jpg"/><Relationship Id="rId17" Type="http://schemas.openxmlformats.org/officeDocument/2006/relationships/image" Target="../media/image17.jpg"/><Relationship Id="rId18" Type="http://schemas.openxmlformats.org/officeDocument/2006/relationships/image" Target="../media/image18.jpg"/><Relationship Id="rId19" Type="http://schemas.openxmlformats.org/officeDocument/2006/relationships/image" Target="../media/image19.png"/><Relationship Id="rId20" Type="http://schemas.openxmlformats.org/officeDocument/2006/relationships/image" Target="../media/image20.jpg"/><Relationship Id="rId21" Type="http://schemas.openxmlformats.org/officeDocument/2006/relationships/image" Target="../media/image21.jpg"/><Relationship Id="rId22" Type="http://schemas.openxmlformats.org/officeDocument/2006/relationships/image" Target="../media/image22.jpg"/><Relationship Id="rId23" Type="http://schemas.openxmlformats.org/officeDocument/2006/relationships/image" Target="../media/image23.jpg"/><Relationship Id="rId24" Type="http://schemas.openxmlformats.org/officeDocument/2006/relationships/image" Target="../media/image24.jpg"/><Relationship Id="rId25" Type="http://schemas.openxmlformats.org/officeDocument/2006/relationships/image" Target="../media/image25.jpg"/><Relationship Id="rId26" Type="http://schemas.openxmlformats.org/officeDocument/2006/relationships/image" Target="../media/image26.jpg"/><Relationship Id="rId27" Type="http://schemas.openxmlformats.org/officeDocument/2006/relationships/image" Target="../media/image27.jpg"/><Relationship Id="rId28" Type="http://schemas.openxmlformats.org/officeDocument/2006/relationships/image" Target="../media/image28.jpg"/><Relationship Id="rId29" Type="http://schemas.openxmlformats.org/officeDocument/2006/relationships/image" Target="../media/image29.png"/><Relationship Id="rId30" Type="http://schemas.openxmlformats.org/officeDocument/2006/relationships/image" Target="../media/image30.jpg"/><Relationship Id="rId31" Type="http://schemas.openxmlformats.org/officeDocument/2006/relationships/image" Target="../media/image31.jpg"/><Relationship Id="rId32" Type="http://schemas.openxmlformats.org/officeDocument/2006/relationships/image" Target="../media/image32.jpg"/><Relationship Id="rId33" Type="http://schemas.openxmlformats.org/officeDocument/2006/relationships/image" Target="../media/image33.jpg"/><Relationship Id="rId34" Type="http://schemas.openxmlformats.org/officeDocument/2006/relationships/image" Target="../media/image34.jpg"/><Relationship Id="rId35" Type="http://schemas.openxmlformats.org/officeDocument/2006/relationships/image" Target="../media/image35.png"/><Relationship Id="rId36" Type="http://schemas.openxmlformats.org/officeDocument/2006/relationships/image" Target="../media/image36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R.E</a:t>
            </a:r>
            <a:r>
              <a:rPr dirty="0" spc="45"/>
              <a:t> </a:t>
            </a:r>
            <a:r>
              <a:rPr dirty="0" spc="210"/>
              <a:t>Learning</a:t>
            </a:r>
            <a:r>
              <a:rPr dirty="0" spc="70"/>
              <a:t> </a:t>
            </a:r>
            <a:r>
              <a:rPr dirty="0" spc="100"/>
              <a:t>Journey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480554" y="15451962"/>
            <a:ext cx="41211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20" b="1">
                <a:latin typeface="Calibri"/>
                <a:cs typeface="Calibri"/>
              </a:rPr>
              <a:t>YEAR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156197" y="13031469"/>
            <a:ext cx="1769745" cy="1275080"/>
            <a:chOff x="6156197" y="13031469"/>
            <a:chExt cx="1769745" cy="1275080"/>
          </a:xfrm>
        </p:grpSpPr>
        <p:sp>
          <p:nvSpPr>
            <p:cNvPr id="5" name="object 5"/>
            <p:cNvSpPr/>
            <p:nvPr/>
          </p:nvSpPr>
          <p:spPr>
            <a:xfrm>
              <a:off x="6352920" y="13341235"/>
              <a:ext cx="1572895" cy="647700"/>
            </a:xfrm>
            <a:custGeom>
              <a:avLst/>
              <a:gdLst/>
              <a:ahLst/>
              <a:cxnLst/>
              <a:rect l="l" t="t" r="r" b="b"/>
              <a:pathLst>
                <a:path w="1572895" h="647700">
                  <a:moveTo>
                    <a:pt x="1572895" y="0"/>
                  </a:moveTo>
                  <a:lnTo>
                    <a:pt x="0" y="0"/>
                  </a:lnTo>
                  <a:lnTo>
                    <a:pt x="0" y="647687"/>
                  </a:lnTo>
                  <a:lnTo>
                    <a:pt x="1572895" y="647687"/>
                  </a:lnTo>
                  <a:lnTo>
                    <a:pt x="1572895" y="0"/>
                  </a:lnTo>
                  <a:close/>
                </a:path>
              </a:pathLst>
            </a:custGeom>
            <a:solidFill>
              <a:srgbClr val="53823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6156197" y="13031469"/>
              <a:ext cx="1215390" cy="1275080"/>
            </a:xfrm>
            <a:custGeom>
              <a:avLst/>
              <a:gdLst/>
              <a:ahLst/>
              <a:cxnLst/>
              <a:rect l="l" t="t" r="r" b="b"/>
              <a:pathLst>
                <a:path w="1215390" h="1275080">
                  <a:moveTo>
                    <a:pt x="607568" y="0"/>
                  </a:moveTo>
                  <a:lnTo>
                    <a:pt x="560089" y="1918"/>
                  </a:lnTo>
                  <a:lnTo>
                    <a:pt x="513609" y="7579"/>
                  </a:lnTo>
                  <a:lnTo>
                    <a:pt x="468263" y="16841"/>
                  </a:lnTo>
                  <a:lnTo>
                    <a:pt x="424186" y="29561"/>
                  </a:lnTo>
                  <a:lnTo>
                    <a:pt x="381514" y="45598"/>
                  </a:lnTo>
                  <a:lnTo>
                    <a:pt x="340382" y="64810"/>
                  </a:lnTo>
                  <a:lnTo>
                    <a:pt x="300924" y="87056"/>
                  </a:lnTo>
                  <a:lnTo>
                    <a:pt x="263275" y="112192"/>
                  </a:lnTo>
                  <a:lnTo>
                    <a:pt x="227572" y="140079"/>
                  </a:lnTo>
                  <a:lnTo>
                    <a:pt x="193948" y="170573"/>
                  </a:lnTo>
                  <a:lnTo>
                    <a:pt x="162539" y="203532"/>
                  </a:lnTo>
                  <a:lnTo>
                    <a:pt x="133481" y="238816"/>
                  </a:lnTo>
                  <a:lnTo>
                    <a:pt x="106907" y="276281"/>
                  </a:lnTo>
                  <a:lnTo>
                    <a:pt x="82954" y="315787"/>
                  </a:lnTo>
                  <a:lnTo>
                    <a:pt x="61756" y="357192"/>
                  </a:lnTo>
                  <a:lnTo>
                    <a:pt x="43449" y="400352"/>
                  </a:lnTo>
                  <a:lnTo>
                    <a:pt x="28168" y="445128"/>
                  </a:lnTo>
                  <a:lnTo>
                    <a:pt x="16047" y="491376"/>
                  </a:lnTo>
                  <a:lnTo>
                    <a:pt x="7222" y="538955"/>
                  </a:lnTo>
                  <a:lnTo>
                    <a:pt x="1828" y="587724"/>
                  </a:lnTo>
                  <a:lnTo>
                    <a:pt x="0" y="637540"/>
                  </a:lnTo>
                  <a:lnTo>
                    <a:pt x="1828" y="687354"/>
                  </a:lnTo>
                  <a:lnTo>
                    <a:pt x="7222" y="736120"/>
                  </a:lnTo>
                  <a:lnTo>
                    <a:pt x="16047" y="783696"/>
                  </a:lnTo>
                  <a:lnTo>
                    <a:pt x="28168" y="829939"/>
                  </a:lnTo>
                  <a:lnTo>
                    <a:pt x="43449" y="874708"/>
                  </a:lnTo>
                  <a:lnTo>
                    <a:pt x="61756" y="917862"/>
                  </a:lnTo>
                  <a:lnTo>
                    <a:pt x="82954" y="959259"/>
                  </a:lnTo>
                  <a:lnTo>
                    <a:pt x="106907" y="998756"/>
                  </a:lnTo>
                  <a:lnTo>
                    <a:pt x="133481" y="1036213"/>
                  </a:lnTo>
                  <a:lnTo>
                    <a:pt x="162539" y="1071488"/>
                  </a:lnTo>
                  <a:lnTo>
                    <a:pt x="193948" y="1104438"/>
                  </a:lnTo>
                  <a:lnTo>
                    <a:pt x="227572" y="1134923"/>
                  </a:lnTo>
                  <a:lnTo>
                    <a:pt x="263275" y="1162801"/>
                  </a:lnTo>
                  <a:lnTo>
                    <a:pt x="300924" y="1187929"/>
                  </a:lnTo>
                  <a:lnTo>
                    <a:pt x="340382" y="1210167"/>
                  </a:lnTo>
                  <a:lnTo>
                    <a:pt x="381514" y="1229372"/>
                  </a:lnTo>
                  <a:lnTo>
                    <a:pt x="424186" y="1245403"/>
                  </a:lnTo>
                  <a:lnTo>
                    <a:pt x="468263" y="1258119"/>
                  </a:lnTo>
                  <a:lnTo>
                    <a:pt x="513609" y="1267376"/>
                  </a:lnTo>
                  <a:lnTo>
                    <a:pt x="560089" y="1273035"/>
                  </a:lnTo>
                  <a:lnTo>
                    <a:pt x="607568" y="1274953"/>
                  </a:lnTo>
                  <a:lnTo>
                    <a:pt x="655029" y="1273035"/>
                  </a:lnTo>
                  <a:lnTo>
                    <a:pt x="701493" y="1267376"/>
                  </a:lnTo>
                  <a:lnTo>
                    <a:pt x="746825" y="1258119"/>
                  </a:lnTo>
                  <a:lnTo>
                    <a:pt x="790889" y="1245403"/>
                  </a:lnTo>
                  <a:lnTo>
                    <a:pt x="833550" y="1229372"/>
                  </a:lnTo>
                  <a:lnTo>
                    <a:pt x="874673" y="1210167"/>
                  </a:lnTo>
                  <a:lnTo>
                    <a:pt x="914122" y="1187929"/>
                  </a:lnTo>
                  <a:lnTo>
                    <a:pt x="951763" y="1162801"/>
                  </a:lnTo>
                  <a:lnTo>
                    <a:pt x="987460" y="1134923"/>
                  </a:lnTo>
                  <a:lnTo>
                    <a:pt x="1021078" y="1104438"/>
                  </a:lnTo>
                  <a:lnTo>
                    <a:pt x="1052483" y="1071488"/>
                  </a:lnTo>
                  <a:lnTo>
                    <a:pt x="1081537" y="1036213"/>
                  </a:lnTo>
                  <a:lnTo>
                    <a:pt x="1108108" y="998756"/>
                  </a:lnTo>
                  <a:lnTo>
                    <a:pt x="1132059" y="959259"/>
                  </a:lnTo>
                  <a:lnTo>
                    <a:pt x="1153255" y="917862"/>
                  </a:lnTo>
                  <a:lnTo>
                    <a:pt x="1171561" y="874708"/>
                  </a:lnTo>
                  <a:lnTo>
                    <a:pt x="1186841" y="829939"/>
                  </a:lnTo>
                  <a:lnTo>
                    <a:pt x="1198962" y="783696"/>
                  </a:lnTo>
                  <a:lnTo>
                    <a:pt x="1207786" y="736120"/>
                  </a:lnTo>
                  <a:lnTo>
                    <a:pt x="1213180" y="687354"/>
                  </a:lnTo>
                  <a:lnTo>
                    <a:pt x="1215008" y="637540"/>
                  </a:lnTo>
                  <a:lnTo>
                    <a:pt x="1213180" y="587724"/>
                  </a:lnTo>
                  <a:lnTo>
                    <a:pt x="1207786" y="538955"/>
                  </a:lnTo>
                  <a:lnTo>
                    <a:pt x="1198962" y="491376"/>
                  </a:lnTo>
                  <a:lnTo>
                    <a:pt x="1186841" y="445128"/>
                  </a:lnTo>
                  <a:lnTo>
                    <a:pt x="1171561" y="400352"/>
                  </a:lnTo>
                  <a:lnTo>
                    <a:pt x="1153255" y="357192"/>
                  </a:lnTo>
                  <a:lnTo>
                    <a:pt x="1132059" y="315787"/>
                  </a:lnTo>
                  <a:lnTo>
                    <a:pt x="1108108" y="276281"/>
                  </a:lnTo>
                  <a:lnTo>
                    <a:pt x="1081537" y="238816"/>
                  </a:lnTo>
                  <a:lnTo>
                    <a:pt x="1052483" y="203532"/>
                  </a:lnTo>
                  <a:lnTo>
                    <a:pt x="1021078" y="170573"/>
                  </a:lnTo>
                  <a:lnTo>
                    <a:pt x="987460" y="140079"/>
                  </a:lnTo>
                  <a:lnTo>
                    <a:pt x="951763" y="112192"/>
                  </a:lnTo>
                  <a:lnTo>
                    <a:pt x="914122" y="87056"/>
                  </a:lnTo>
                  <a:lnTo>
                    <a:pt x="874673" y="64810"/>
                  </a:lnTo>
                  <a:lnTo>
                    <a:pt x="833550" y="45598"/>
                  </a:lnTo>
                  <a:lnTo>
                    <a:pt x="790889" y="29561"/>
                  </a:lnTo>
                  <a:lnTo>
                    <a:pt x="746825" y="16841"/>
                  </a:lnTo>
                  <a:lnTo>
                    <a:pt x="701493" y="7579"/>
                  </a:lnTo>
                  <a:lnTo>
                    <a:pt x="655029" y="1918"/>
                  </a:lnTo>
                  <a:lnTo>
                    <a:pt x="607568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6344538" y="13213079"/>
              <a:ext cx="841375" cy="882650"/>
            </a:xfrm>
            <a:custGeom>
              <a:avLst/>
              <a:gdLst/>
              <a:ahLst/>
              <a:cxnLst/>
              <a:rect l="l" t="t" r="r" b="b"/>
              <a:pathLst>
                <a:path w="841375" h="882650">
                  <a:moveTo>
                    <a:pt x="420496" y="0"/>
                  </a:moveTo>
                  <a:lnTo>
                    <a:pt x="374670" y="2588"/>
                  </a:lnTo>
                  <a:lnTo>
                    <a:pt x="330275" y="10173"/>
                  </a:lnTo>
                  <a:lnTo>
                    <a:pt x="287568" y="22488"/>
                  </a:lnTo>
                  <a:lnTo>
                    <a:pt x="246805" y="39261"/>
                  </a:lnTo>
                  <a:lnTo>
                    <a:pt x="208242" y="60226"/>
                  </a:lnTo>
                  <a:lnTo>
                    <a:pt x="172135" y="85112"/>
                  </a:lnTo>
                  <a:lnTo>
                    <a:pt x="138741" y="113651"/>
                  </a:lnTo>
                  <a:lnTo>
                    <a:pt x="108317" y="145574"/>
                  </a:lnTo>
                  <a:lnTo>
                    <a:pt x="81117" y="180612"/>
                  </a:lnTo>
                  <a:lnTo>
                    <a:pt x="57399" y="218496"/>
                  </a:lnTo>
                  <a:lnTo>
                    <a:pt x="37418" y="258957"/>
                  </a:lnTo>
                  <a:lnTo>
                    <a:pt x="21432" y="301727"/>
                  </a:lnTo>
                  <a:lnTo>
                    <a:pt x="9696" y="346536"/>
                  </a:lnTo>
                  <a:lnTo>
                    <a:pt x="2466" y="393116"/>
                  </a:lnTo>
                  <a:lnTo>
                    <a:pt x="0" y="441197"/>
                  </a:lnTo>
                  <a:lnTo>
                    <a:pt x="2466" y="489281"/>
                  </a:lnTo>
                  <a:lnTo>
                    <a:pt x="9696" y="535865"/>
                  </a:lnTo>
                  <a:lnTo>
                    <a:pt x="21432" y="580681"/>
                  </a:lnTo>
                  <a:lnTo>
                    <a:pt x="37418" y="623460"/>
                  </a:lnTo>
                  <a:lnTo>
                    <a:pt x="57399" y="663932"/>
                  </a:lnTo>
                  <a:lnTo>
                    <a:pt x="81117" y="701828"/>
                  </a:lnTo>
                  <a:lnTo>
                    <a:pt x="108317" y="736878"/>
                  </a:lnTo>
                  <a:lnTo>
                    <a:pt x="138741" y="768814"/>
                  </a:lnTo>
                  <a:lnTo>
                    <a:pt x="172135" y="797365"/>
                  </a:lnTo>
                  <a:lnTo>
                    <a:pt x="208242" y="822263"/>
                  </a:lnTo>
                  <a:lnTo>
                    <a:pt x="246805" y="843238"/>
                  </a:lnTo>
                  <a:lnTo>
                    <a:pt x="287568" y="860021"/>
                  </a:lnTo>
                  <a:lnTo>
                    <a:pt x="330275" y="872342"/>
                  </a:lnTo>
                  <a:lnTo>
                    <a:pt x="374670" y="879933"/>
                  </a:lnTo>
                  <a:lnTo>
                    <a:pt x="420496" y="882522"/>
                  </a:lnTo>
                  <a:lnTo>
                    <a:pt x="466323" y="879933"/>
                  </a:lnTo>
                  <a:lnTo>
                    <a:pt x="510718" y="872342"/>
                  </a:lnTo>
                  <a:lnTo>
                    <a:pt x="553425" y="860021"/>
                  </a:lnTo>
                  <a:lnTo>
                    <a:pt x="594188" y="843238"/>
                  </a:lnTo>
                  <a:lnTo>
                    <a:pt x="632751" y="822263"/>
                  </a:lnTo>
                  <a:lnTo>
                    <a:pt x="668858" y="797365"/>
                  </a:lnTo>
                  <a:lnTo>
                    <a:pt x="702252" y="768814"/>
                  </a:lnTo>
                  <a:lnTo>
                    <a:pt x="732676" y="736878"/>
                  </a:lnTo>
                  <a:lnTo>
                    <a:pt x="759876" y="701828"/>
                  </a:lnTo>
                  <a:lnTo>
                    <a:pt x="783594" y="663932"/>
                  </a:lnTo>
                  <a:lnTo>
                    <a:pt x="803575" y="623460"/>
                  </a:lnTo>
                  <a:lnTo>
                    <a:pt x="819561" y="580681"/>
                  </a:lnTo>
                  <a:lnTo>
                    <a:pt x="831297" y="535865"/>
                  </a:lnTo>
                  <a:lnTo>
                    <a:pt x="838527" y="489281"/>
                  </a:lnTo>
                  <a:lnTo>
                    <a:pt x="840993" y="441197"/>
                  </a:lnTo>
                  <a:lnTo>
                    <a:pt x="838527" y="393116"/>
                  </a:lnTo>
                  <a:lnTo>
                    <a:pt x="831297" y="346536"/>
                  </a:lnTo>
                  <a:lnTo>
                    <a:pt x="819561" y="301727"/>
                  </a:lnTo>
                  <a:lnTo>
                    <a:pt x="803575" y="258957"/>
                  </a:lnTo>
                  <a:lnTo>
                    <a:pt x="783594" y="218496"/>
                  </a:lnTo>
                  <a:lnTo>
                    <a:pt x="759876" y="180612"/>
                  </a:lnTo>
                  <a:lnTo>
                    <a:pt x="732676" y="145574"/>
                  </a:lnTo>
                  <a:lnTo>
                    <a:pt x="702252" y="113651"/>
                  </a:lnTo>
                  <a:lnTo>
                    <a:pt x="668858" y="85112"/>
                  </a:lnTo>
                  <a:lnTo>
                    <a:pt x="632751" y="60226"/>
                  </a:lnTo>
                  <a:lnTo>
                    <a:pt x="594188" y="39261"/>
                  </a:lnTo>
                  <a:lnTo>
                    <a:pt x="553425" y="22488"/>
                  </a:lnTo>
                  <a:lnTo>
                    <a:pt x="510718" y="10173"/>
                  </a:lnTo>
                  <a:lnTo>
                    <a:pt x="466323" y="2588"/>
                  </a:lnTo>
                  <a:lnTo>
                    <a:pt x="4204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6555740" y="13295503"/>
            <a:ext cx="412115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spc="-20" b="1">
                <a:latin typeface="Calibri"/>
                <a:cs typeface="Calibri"/>
              </a:rPr>
              <a:t>YEAR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606920" y="13355828"/>
            <a:ext cx="33464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800" spc="-50" b="1">
                <a:latin typeface="Calibri"/>
                <a:cs typeface="Calibri"/>
              </a:rPr>
              <a:t>8</a:t>
            </a:r>
            <a:endParaRPr sz="4800">
              <a:latin typeface="Calibri"/>
              <a:cs typeface="Calibri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6943217" y="15287879"/>
            <a:ext cx="1215390" cy="1304925"/>
            <a:chOff x="6943217" y="15287879"/>
            <a:chExt cx="1215390" cy="1304925"/>
          </a:xfrm>
        </p:grpSpPr>
        <p:sp>
          <p:nvSpPr>
            <p:cNvPr id="11" name="object 11"/>
            <p:cNvSpPr/>
            <p:nvPr/>
          </p:nvSpPr>
          <p:spPr>
            <a:xfrm>
              <a:off x="6943217" y="15287879"/>
              <a:ext cx="1215390" cy="1304925"/>
            </a:xfrm>
            <a:custGeom>
              <a:avLst/>
              <a:gdLst/>
              <a:ahLst/>
              <a:cxnLst/>
              <a:rect l="l" t="t" r="r" b="b"/>
              <a:pathLst>
                <a:path w="1215390" h="1304925">
                  <a:moveTo>
                    <a:pt x="607567" y="0"/>
                  </a:moveTo>
                  <a:lnTo>
                    <a:pt x="562226" y="1789"/>
                  </a:lnTo>
                  <a:lnTo>
                    <a:pt x="517789" y="7073"/>
                  </a:lnTo>
                  <a:lnTo>
                    <a:pt x="474375" y="15727"/>
                  </a:lnTo>
                  <a:lnTo>
                    <a:pt x="432100" y="27622"/>
                  </a:lnTo>
                  <a:lnTo>
                    <a:pt x="391082" y="42634"/>
                  </a:lnTo>
                  <a:lnTo>
                    <a:pt x="351439" y="60637"/>
                  </a:lnTo>
                  <a:lnTo>
                    <a:pt x="313289" y="81503"/>
                  </a:lnTo>
                  <a:lnTo>
                    <a:pt x="276748" y="105108"/>
                  </a:lnTo>
                  <a:lnTo>
                    <a:pt x="241934" y="131324"/>
                  </a:lnTo>
                  <a:lnTo>
                    <a:pt x="208965" y="160026"/>
                  </a:lnTo>
                  <a:lnTo>
                    <a:pt x="177958" y="191087"/>
                  </a:lnTo>
                  <a:lnTo>
                    <a:pt x="149031" y="224381"/>
                  </a:lnTo>
                  <a:lnTo>
                    <a:pt x="122302" y="259783"/>
                  </a:lnTo>
                  <a:lnTo>
                    <a:pt x="97887" y="297165"/>
                  </a:lnTo>
                  <a:lnTo>
                    <a:pt x="75904" y="336402"/>
                  </a:lnTo>
                  <a:lnTo>
                    <a:pt x="56471" y="377368"/>
                  </a:lnTo>
                  <a:lnTo>
                    <a:pt x="39705" y="419937"/>
                  </a:lnTo>
                  <a:lnTo>
                    <a:pt x="25725" y="463981"/>
                  </a:lnTo>
                  <a:lnTo>
                    <a:pt x="14646" y="509376"/>
                  </a:lnTo>
                  <a:lnTo>
                    <a:pt x="6587" y="555994"/>
                  </a:lnTo>
                  <a:lnTo>
                    <a:pt x="1666" y="603711"/>
                  </a:lnTo>
                  <a:lnTo>
                    <a:pt x="0" y="652399"/>
                  </a:lnTo>
                  <a:lnTo>
                    <a:pt x="1666" y="701103"/>
                  </a:lnTo>
                  <a:lnTo>
                    <a:pt x="6587" y="748833"/>
                  </a:lnTo>
                  <a:lnTo>
                    <a:pt x="14646" y="795464"/>
                  </a:lnTo>
                  <a:lnTo>
                    <a:pt x="25725" y="840869"/>
                  </a:lnTo>
                  <a:lnTo>
                    <a:pt x="39705" y="884922"/>
                  </a:lnTo>
                  <a:lnTo>
                    <a:pt x="56471" y="927498"/>
                  </a:lnTo>
                  <a:lnTo>
                    <a:pt x="75904" y="968469"/>
                  </a:lnTo>
                  <a:lnTo>
                    <a:pt x="97887" y="1007711"/>
                  </a:lnTo>
                  <a:lnTo>
                    <a:pt x="122302" y="1045096"/>
                  </a:lnTo>
                  <a:lnTo>
                    <a:pt x="149031" y="1080500"/>
                  </a:lnTo>
                  <a:lnTo>
                    <a:pt x="177958" y="1113796"/>
                  </a:lnTo>
                  <a:lnTo>
                    <a:pt x="208965" y="1144858"/>
                  </a:lnTo>
                  <a:lnTo>
                    <a:pt x="241934" y="1173559"/>
                  </a:lnTo>
                  <a:lnTo>
                    <a:pt x="276748" y="1199775"/>
                  </a:lnTo>
                  <a:lnTo>
                    <a:pt x="313289" y="1223378"/>
                  </a:lnTo>
                  <a:lnTo>
                    <a:pt x="351439" y="1244243"/>
                  </a:lnTo>
                  <a:lnTo>
                    <a:pt x="391082" y="1262244"/>
                  </a:lnTo>
                  <a:lnTo>
                    <a:pt x="432100" y="1277255"/>
                  </a:lnTo>
                  <a:lnTo>
                    <a:pt x="474375" y="1289149"/>
                  </a:lnTo>
                  <a:lnTo>
                    <a:pt x="517789" y="1297801"/>
                  </a:lnTo>
                  <a:lnTo>
                    <a:pt x="562226" y="1303084"/>
                  </a:lnTo>
                  <a:lnTo>
                    <a:pt x="607567" y="1304874"/>
                  </a:lnTo>
                  <a:lnTo>
                    <a:pt x="652908" y="1303084"/>
                  </a:lnTo>
                  <a:lnTo>
                    <a:pt x="697343" y="1297801"/>
                  </a:lnTo>
                  <a:lnTo>
                    <a:pt x="740754" y="1289149"/>
                  </a:lnTo>
                  <a:lnTo>
                    <a:pt x="783024" y="1277255"/>
                  </a:lnTo>
                  <a:lnTo>
                    <a:pt x="824036" y="1262244"/>
                  </a:lnTo>
                  <a:lnTo>
                    <a:pt x="863672" y="1244243"/>
                  </a:lnTo>
                  <a:lnTo>
                    <a:pt x="901816" y="1223378"/>
                  </a:lnTo>
                  <a:lnTo>
                    <a:pt x="938349" y="1199775"/>
                  </a:lnTo>
                  <a:lnTo>
                    <a:pt x="973155" y="1173559"/>
                  </a:lnTo>
                  <a:lnTo>
                    <a:pt x="1006115" y="1144858"/>
                  </a:lnTo>
                  <a:lnTo>
                    <a:pt x="1037113" y="1113796"/>
                  </a:lnTo>
                  <a:lnTo>
                    <a:pt x="1066032" y="1080500"/>
                  </a:lnTo>
                  <a:lnTo>
                    <a:pt x="1092753" y="1045096"/>
                  </a:lnTo>
                  <a:lnTo>
                    <a:pt x="1117160" y="1007711"/>
                  </a:lnTo>
                  <a:lnTo>
                    <a:pt x="1139134" y="968469"/>
                  </a:lnTo>
                  <a:lnTo>
                    <a:pt x="1158560" y="927498"/>
                  </a:lnTo>
                  <a:lnTo>
                    <a:pt x="1175319" y="884922"/>
                  </a:lnTo>
                  <a:lnTo>
                    <a:pt x="1189294" y="840869"/>
                  </a:lnTo>
                  <a:lnTo>
                    <a:pt x="1200368" y="795464"/>
                  </a:lnTo>
                  <a:lnTo>
                    <a:pt x="1208423" y="748833"/>
                  </a:lnTo>
                  <a:lnTo>
                    <a:pt x="1213343" y="701103"/>
                  </a:lnTo>
                  <a:lnTo>
                    <a:pt x="1215008" y="652399"/>
                  </a:lnTo>
                  <a:lnTo>
                    <a:pt x="1213343" y="603711"/>
                  </a:lnTo>
                  <a:lnTo>
                    <a:pt x="1208423" y="555994"/>
                  </a:lnTo>
                  <a:lnTo>
                    <a:pt x="1200368" y="509376"/>
                  </a:lnTo>
                  <a:lnTo>
                    <a:pt x="1189294" y="463981"/>
                  </a:lnTo>
                  <a:lnTo>
                    <a:pt x="1175319" y="419937"/>
                  </a:lnTo>
                  <a:lnTo>
                    <a:pt x="1158560" y="377368"/>
                  </a:lnTo>
                  <a:lnTo>
                    <a:pt x="1139134" y="336402"/>
                  </a:lnTo>
                  <a:lnTo>
                    <a:pt x="1117160" y="297165"/>
                  </a:lnTo>
                  <a:lnTo>
                    <a:pt x="1092753" y="259783"/>
                  </a:lnTo>
                  <a:lnTo>
                    <a:pt x="1066032" y="224381"/>
                  </a:lnTo>
                  <a:lnTo>
                    <a:pt x="1037113" y="191087"/>
                  </a:lnTo>
                  <a:lnTo>
                    <a:pt x="1006115" y="160026"/>
                  </a:lnTo>
                  <a:lnTo>
                    <a:pt x="973155" y="131324"/>
                  </a:lnTo>
                  <a:lnTo>
                    <a:pt x="938349" y="105108"/>
                  </a:lnTo>
                  <a:lnTo>
                    <a:pt x="901816" y="81503"/>
                  </a:lnTo>
                  <a:lnTo>
                    <a:pt x="863672" y="60637"/>
                  </a:lnTo>
                  <a:lnTo>
                    <a:pt x="824036" y="42634"/>
                  </a:lnTo>
                  <a:lnTo>
                    <a:pt x="783024" y="27622"/>
                  </a:lnTo>
                  <a:lnTo>
                    <a:pt x="740754" y="15727"/>
                  </a:lnTo>
                  <a:lnTo>
                    <a:pt x="697343" y="7073"/>
                  </a:lnTo>
                  <a:lnTo>
                    <a:pt x="652908" y="1789"/>
                  </a:lnTo>
                  <a:lnTo>
                    <a:pt x="607567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7085076" y="15488666"/>
              <a:ext cx="841375" cy="903605"/>
            </a:xfrm>
            <a:custGeom>
              <a:avLst/>
              <a:gdLst/>
              <a:ahLst/>
              <a:cxnLst/>
              <a:rect l="l" t="t" r="r" b="b"/>
              <a:pathLst>
                <a:path w="841375" h="903605">
                  <a:moveTo>
                    <a:pt x="420624" y="0"/>
                  </a:moveTo>
                  <a:lnTo>
                    <a:pt x="374796" y="2649"/>
                  </a:lnTo>
                  <a:lnTo>
                    <a:pt x="330396" y="10415"/>
                  </a:lnTo>
                  <a:lnTo>
                    <a:pt x="287682" y="23022"/>
                  </a:lnTo>
                  <a:lnTo>
                    <a:pt x="246910" y="40194"/>
                  </a:lnTo>
                  <a:lnTo>
                    <a:pt x="208336" y="61656"/>
                  </a:lnTo>
                  <a:lnTo>
                    <a:pt x="172218" y="87132"/>
                  </a:lnTo>
                  <a:lnTo>
                    <a:pt x="138811" y="116347"/>
                  </a:lnTo>
                  <a:lnTo>
                    <a:pt x="108374" y="149025"/>
                  </a:lnTo>
                  <a:lnTo>
                    <a:pt x="81162" y="184891"/>
                  </a:lnTo>
                  <a:lnTo>
                    <a:pt x="57432" y="223670"/>
                  </a:lnTo>
                  <a:lnTo>
                    <a:pt x="37441" y="265086"/>
                  </a:lnTo>
                  <a:lnTo>
                    <a:pt x="21445" y="308864"/>
                  </a:lnTo>
                  <a:lnTo>
                    <a:pt x="9702" y="354727"/>
                  </a:lnTo>
                  <a:lnTo>
                    <a:pt x="2468" y="402402"/>
                  </a:lnTo>
                  <a:lnTo>
                    <a:pt x="0" y="451612"/>
                  </a:lnTo>
                  <a:lnTo>
                    <a:pt x="2468" y="500822"/>
                  </a:lnTo>
                  <a:lnTo>
                    <a:pt x="9702" y="548499"/>
                  </a:lnTo>
                  <a:lnTo>
                    <a:pt x="21445" y="594367"/>
                  </a:lnTo>
                  <a:lnTo>
                    <a:pt x="37441" y="638150"/>
                  </a:lnTo>
                  <a:lnTo>
                    <a:pt x="57432" y="679573"/>
                  </a:lnTo>
                  <a:lnTo>
                    <a:pt x="81162" y="718359"/>
                  </a:lnTo>
                  <a:lnTo>
                    <a:pt x="108374" y="754232"/>
                  </a:lnTo>
                  <a:lnTo>
                    <a:pt x="138811" y="786918"/>
                  </a:lnTo>
                  <a:lnTo>
                    <a:pt x="172218" y="816141"/>
                  </a:lnTo>
                  <a:lnTo>
                    <a:pt x="208336" y="841624"/>
                  </a:lnTo>
                  <a:lnTo>
                    <a:pt x="246910" y="863092"/>
                  </a:lnTo>
                  <a:lnTo>
                    <a:pt x="287682" y="880269"/>
                  </a:lnTo>
                  <a:lnTo>
                    <a:pt x="330396" y="892880"/>
                  </a:lnTo>
                  <a:lnTo>
                    <a:pt x="374796" y="900649"/>
                  </a:lnTo>
                  <a:lnTo>
                    <a:pt x="420624" y="903300"/>
                  </a:lnTo>
                  <a:lnTo>
                    <a:pt x="466428" y="900649"/>
                  </a:lnTo>
                  <a:lnTo>
                    <a:pt x="510807" y="892880"/>
                  </a:lnTo>
                  <a:lnTo>
                    <a:pt x="553503" y="880269"/>
                  </a:lnTo>
                  <a:lnTo>
                    <a:pt x="594260" y="863092"/>
                  </a:lnTo>
                  <a:lnTo>
                    <a:pt x="632822" y="841624"/>
                  </a:lnTo>
                  <a:lnTo>
                    <a:pt x="668930" y="816141"/>
                  </a:lnTo>
                  <a:lnTo>
                    <a:pt x="702328" y="786918"/>
                  </a:lnTo>
                  <a:lnTo>
                    <a:pt x="732759" y="754232"/>
                  </a:lnTo>
                  <a:lnTo>
                    <a:pt x="759966" y="718359"/>
                  </a:lnTo>
                  <a:lnTo>
                    <a:pt x="783693" y="679573"/>
                  </a:lnTo>
                  <a:lnTo>
                    <a:pt x="803682" y="638150"/>
                  </a:lnTo>
                  <a:lnTo>
                    <a:pt x="819676" y="594367"/>
                  </a:lnTo>
                  <a:lnTo>
                    <a:pt x="831418" y="548499"/>
                  </a:lnTo>
                  <a:lnTo>
                    <a:pt x="838652" y="500822"/>
                  </a:lnTo>
                  <a:lnTo>
                    <a:pt x="841121" y="451612"/>
                  </a:lnTo>
                  <a:lnTo>
                    <a:pt x="838652" y="402402"/>
                  </a:lnTo>
                  <a:lnTo>
                    <a:pt x="831418" y="354727"/>
                  </a:lnTo>
                  <a:lnTo>
                    <a:pt x="819676" y="308864"/>
                  </a:lnTo>
                  <a:lnTo>
                    <a:pt x="803682" y="265086"/>
                  </a:lnTo>
                  <a:lnTo>
                    <a:pt x="783693" y="223670"/>
                  </a:lnTo>
                  <a:lnTo>
                    <a:pt x="759966" y="184891"/>
                  </a:lnTo>
                  <a:lnTo>
                    <a:pt x="732759" y="149025"/>
                  </a:lnTo>
                  <a:lnTo>
                    <a:pt x="702328" y="116347"/>
                  </a:lnTo>
                  <a:lnTo>
                    <a:pt x="668930" y="87132"/>
                  </a:lnTo>
                  <a:lnTo>
                    <a:pt x="632822" y="61656"/>
                  </a:lnTo>
                  <a:lnTo>
                    <a:pt x="594260" y="40194"/>
                  </a:lnTo>
                  <a:lnTo>
                    <a:pt x="553503" y="23022"/>
                  </a:lnTo>
                  <a:lnTo>
                    <a:pt x="510807" y="10415"/>
                  </a:lnTo>
                  <a:lnTo>
                    <a:pt x="466428" y="2649"/>
                  </a:lnTo>
                  <a:lnTo>
                    <a:pt x="4206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/>
          <p:nvPr/>
        </p:nvSpPr>
        <p:spPr>
          <a:xfrm>
            <a:off x="7362825" y="15576931"/>
            <a:ext cx="33464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800" spc="-50" b="1">
                <a:latin typeface="Calibri"/>
                <a:cs typeface="Calibri"/>
              </a:rPr>
              <a:t>7</a:t>
            </a:r>
            <a:endParaRPr sz="48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261352" y="15596742"/>
            <a:ext cx="41211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20" b="1">
                <a:latin typeface="Calibri"/>
                <a:cs typeface="Calibri"/>
              </a:rPr>
              <a:t>YEAR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6803517" y="15319502"/>
            <a:ext cx="76200" cy="548640"/>
          </a:xfrm>
          <a:custGeom>
            <a:avLst/>
            <a:gdLst/>
            <a:ahLst/>
            <a:cxnLst/>
            <a:rect l="l" t="t" r="r" b="b"/>
            <a:pathLst>
              <a:path w="76200" h="548640">
                <a:moveTo>
                  <a:pt x="28575" y="473976"/>
                </a:moveTo>
                <a:lnTo>
                  <a:pt x="23252" y="475047"/>
                </a:lnTo>
                <a:lnTo>
                  <a:pt x="11144" y="483203"/>
                </a:lnTo>
                <a:lnTo>
                  <a:pt x="2988" y="495311"/>
                </a:lnTo>
                <a:lnTo>
                  <a:pt x="0" y="510159"/>
                </a:lnTo>
                <a:lnTo>
                  <a:pt x="2988" y="525006"/>
                </a:lnTo>
                <a:lnTo>
                  <a:pt x="11144" y="537114"/>
                </a:lnTo>
                <a:lnTo>
                  <a:pt x="23252" y="545270"/>
                </a:lnTo>
                <a:lnTo>
                  <a:pt x="38100" y="548259"/>
                </a:lnTo>
                <a:lnTo>
                  <a:pt x="52947" y="545270"/>
                </a:lnTo>
                <a:lnTo>
                  <a:pt x="65055" y="537114"/>
                </a:lnTo>
                <a:lnTo>
                  <a:pt x="73211" y="525006"/>
                </a:lnTo>
                <a:lnTo>
                  <a:pt x="76200" y="510159"/>
                </a:lnTo>
                <a:lnTo>
                  <a:pt x="28575" y="510159"/>
                </a:lnTo>
                <a:lnTo>
                  <a:pt x="28575" y="473976"/>
                </a:lnTo>
                <a:close/>
              </a:path>
              <a:path w="76200" h="548640">
                <a:moveTo>
                  <a:pt x="38100" y="472059"/>
                </a:moveTo>
                <a:lnTo>
                  <a:pt x="28575" y="473976"/>
                </a:lnTo>
                <a:lnTo>
                  <a:pt x="28575" y="510159"/>
                </a:lnTo>
                <a:lnTo>
                  <a:pt x="47625" y="510159"/>
                </a:lnTo>
                <a:lnTo>
                  <a:pt x="47625" y="473976"/>
                </a:lnTo>
                <a:lnTo>
                  <a:pt x="38100" y="472059"/>
                </a:lnTo>
                <a:close/>
              </a:path>
              <a:path w="76200" h="548640">
                <a:moveTo>
                  <a:pt x="47625" y="473976"/>
                </a:moveTo>
                <a:lnTo>
                  <a:pt x="47625" y="510159"/>
                </a:lnTo>
                <a:lnTo>
                  <a:pt x="76200" y="510159"/>
                </a:lnTo>
                <a:lnTo>
                  <a:pt x="73211" y="495311"/>
                </a:lnTo>
                <a:lnTo>
                  <a:pt x="65055" y="483203"/>
                </a:lnTo>
                <a:lnTo>
                  <a:pt x="52947" y="475047"/>
                </a:lnTo>
                <a:lnTo>
                  <a:pt x="47625" y="473976"/>
                </a:lnTo>
                <a:close/>
              </a:path>
              <a:path w="76200" h="548640">
                <a:moveTo>
                  <a:pt x="47625" y="0"/>
                </a:moveTo>
                <a:lnTo>
                  <a:pt x="28575" y="0"/>
                </a:lnTo>
                <a:lnTo>
                  <a:pt x="28575" y="473976"/>
                </a:lnTo>
                <a:lnTo>
                  <a:pt x="38100" y="472059"/>
                </a:lnTo>
                <a:lnTo>
                  <a:pt x="47625" y="472059"/>
                </a:lnTo>
                <a:lnTo>
                  <a:pt x="47625" y="0"/>
                </a:lnTo>
                <a:close/>
              </a:path>
              <a:path w="76200" h="548640">
                <a:moveTo>
                  <a:pt x="47625" y="472059"/>
                </a:moveTo>
                <a:lnTo>
                  <a:pt x="38100" y="472059"/>
                </a:lnTo>
                <a:lnTo>
                  <a:pt x="47625" y="473976"/>
                </a:lnTo>
                <a:lnTo>
                  <a:pt x="47625" y="472059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5021707" y="16326713"/>
            <a:ext cx="567690" cy="711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 indent="1270">
              <a:lnSpc>
                <a:spcPct val="100000"/>
              </a:lnSpc>
              <a:spcBef>
                <a:spcPts val="100"/>
              </a:spcBef>
            </a:pP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How</a:t>
            </a:r>
            <a:r>
              <a:rPr dirty="0" u="sng" sz="900" spc="-2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did</a:t>
            </a:r>
            <a:r>
              <a:rPr dirty="0" sz="900" spc="500" b="1">
                <a:latin typeface="Calibri"/>
                <a:cs typeface="Calibri"/>
              </a:rPr>
              <a:t> 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Christianity</a:t>
            </a:r>
            <a:r>
              <a:rPr dirty="0" sz="900" spc="500" b="1"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become</a:t>
            </a:r>
            <a:r>
              <a:rPr dirty="0" u="sng" sz="9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5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dirty="0" sz="900" spc="500" b="1">
                <a:latin typeface="Calibri"/>
                <a:cs typeface="Calibri"/>
              </a:rPr>
              <a:t> 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global</a:t>
            </a:r>
            <a:r>
              <a:rPr dirty="0" sz="900" spc="500" b="1">
                <a:latin typeface="Calibri"/>
                <a:cs typeface="Calibri"/>
              </a:rPr>
              <a:t> 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religion?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995542" y="16422115"/>
            <a:ext cx="1018540" cy="2876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500"/>
              </a:lnSpc>
              <a:spcBef>
                <a:spcPts val="100"/>
              </a:spcBef>
            </a:pPr>
            <a:r>
              <a:rPr dirty="0" sz="800">
                <a:latin typeface="Calibri"/>
                <a:cs typeface="Calibri"/>
              </a:rPr>
              <a:t>Developing</a:t>
            </a:r>
            <a:r>
              <a:rPr dirty="0" sz="800" spc="-2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Insights</a:t>
            </a:r>
            <a:r>
              <a:rPr dirty="0" sz="800" spc="-40">
                <a:latin typeface="Calibri"/>
                <a:cs typeface="Calibri"/>
              </a:rPr>
              <a:t> </a:t>
            </a:r>
            <a:r>
              <a:rPr dirty="0" sz="800" spc="-20">
                <a:latin typeface="Calibri"/>
                <a:cs typeface="Calibri"/>
              </a:rPr>
              <a:t>into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different</a:t>
            </a:r>
            <a:r>
              <a:rPr dirty="0" sz="800" spc="-3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beliefs.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035300" y="16690644"/>
            <a:ext cx="1097915" cy="2876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500"/>
              </a:lnSpc>
              <a:spcBef>
                <a:spcPts val="100"/>
              </a:spcBef>
            </a:pPr>
            <a:r>
              <a:rPr dirty="0" sz="800" spc="-10">
                <a:latin typeface="Calibri"/>
                <a:cs typeface="Calibri"/>
              </a:rPr>
              <a:t>Understanding</a:t>
            </a:r>
            <a:r>
              <a:rPr dirty="0" sz="800" spc="4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the</a:t>
            </a:r>
            <a:r>
              <a:rPr dirty="0" sz="800" spc="1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nature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of</a:t>
            </a:r>
            <a:r>
              <a:rPr dirty="0" sz="800" spc="-10">
                <a:latin typeface="Calibri"/>
                <a:cs typeface="Calibri"/>
              </a:rPr>
              <a:t> </a:t>
            </a:r>
            <a:r>
              <a:rPr dirty="0" sz="800" spc="-25">
                <a:latin typeface="Calibri"/>
                <a:cs typeface="Calibri"/>
              </a:rPr>
              <a:t>God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3348990" y="15253208"/>
            <a:ext cx="2804795" cy="1252220"/>
          </a:xfrm>
          <a:custGeom>
            <a:avLst/>
            <a:gdLst/>
            <a:ahLst/>
            <a:cxnLst/>
            <a:rect l="l" t="t" r="r" b="b"/>
            <a:pathLst>
              <a:path w="2804795" h="1252219">
                <a:moveTo>
                  <a:pt x="47599" y="636397"/>
                </a:moveTo>
                <a:lnTo>
                  <a:pt x="38100" y="636397"/>
                </a:lnTo>
                <a:lnTo>
                  <a:pt x="28549" y="636397"/>
                </a:lnTo>
                <a:lnTo>
                  <a:pt x="28321" y="1251610"/>
                </a:lnTo>
                <a:lnTo>
                  <a:pt x="47371" y="1251610"/>
                </a:lnTo>
                <a:lnTo>
                  <a:pt x="47599" y="636397"/>
                </a:lnTo>
                <a:close/>
              </a:path>
              <a:path w="2804795" h="1252219">
                <a:moveTo>
                  <a:pt x="76200" y="598297"/>
                </a:moveTo>
                <a:lnTo>
                  <a:pt x="73202" y="583450"/>
                </a:lnTo>
                <a:lnTo>
                  <a:pt x="65049" y="571347"/>
                </a:lnTo>
                <a:lnTo>
                  <a:pt x="52946" y="563194"/>
                </a:lnTo>
                <a:lnTo>
                  <a:pt x="38100" y="560197"/>
                </a:lnTo>
                <a:lnTo>
                  <a:pt x="23304" y="563194"/>
                </a:lnTo>
                <a:lnTo>
                  <a:pt x="11188" y="571347"/>
                </a:lnTo>
                <a:lnTo>
                  <a:pt x="2997" y="583450"/>
                </a:lnTo>
                <a:lnTo>
                  <a:pt x="0" y="598297"/>
                </a:lnTo>
                <a:lnTo>
                  <a:pt x="3022" y="613156"/>
                </a:lnTo>
                <a:lnTo>
                  <a:pt x="11214" y="625259"/>
                </a:lnTo>
                <a:lnTo>
                  <a:pt x="23329" y="633412"/>
                </a:lnTo>
                <a:lnTo>
                  <a:pt x="28638" y="634492"/>
                </a:lnTo>
                <a:lnTo>
                  <a:pt x="47599" y="634492"/>
                </a:lnTo>
                <a:lnTo>
                  <a:pt x="52946" y="633412"/>
                </a:lnTo>
                <a:lnTo>
                  <a:pt x="65049" y="625259"/>
                </a:lnTo>
                <a:lnTo>
                  <a:pt x="73202" y="613156"/>
                </a:lnTo>
                <a:lnTo>
                  <a:pt x="76200" y="598297"/>
                </a:lnTo>
                <a:close/>
              </a:path>
              <a:path w="2804795" h="1252219">
                <a:moveTo>
                  <a:pt x="803656" y="510159"/>
                </a:moveTo>
                <a:lnTo>
                  <a:pt x="800646" y="495312"/>
                </a:lnTo>
                <a:lnTo>
                  <a:pt x="792454" y="483209"/>
                </a:lnTo>
                <a:lnTo>
                  <a:pt x="780338" y="475056"/>
                </a:lnTo>
                <a:lnTo>
                  <a:pt x="775081" y="473989"/>
                </a:lnTo>
                <a:lnTo>
                  <a:pt x="775081" y="472059"/>
                </a:lnTo>
                <a:lnTo>
                  <a:pt x="775081" y="0"/>
                </a:lnTo>
                <a:lnTo>
                  <a:pt x="756031" y="0"/>
                </a:lnTo>
                <a:lnTo>
                  <a:pt x="756031" y="473989"/>
                </a:lnTo>
                <a:lnTo>
                  <a:pt x="750697" y="475056"/>
                </a:lnTo>
                <a:lnTo>
                  <a:pt x="738593" y="483209"/>
                </a:lnTo>
                <a:lnTo>
                  <a:pt x="730440" y="495312"/>
                </a:lnTo>
                <a:lnTo>
                  <a:pt x="727456" y="510159"/>
                </a:lnTo>
                <a:lnTo>
                  <a:pt x="730440" y="525018"/>
                </a:lnTo>
                <a:lnTo>
                  <a:pt x="738593" y="537121"/>
                </a:lnTo>
                <a:lnTo>
                  <a:pt x="750697" y="545274"/>
                </a:lnTo>
                <a:lnTo>
                  <a:pt x="765556" y="548259"/>
                </a:lnTo>
                <a:lnTo>
                  <a:pt x="780338" y="545274"/>
                </a:lnTo>
                <a:lnTo>
                  <a:pt x="792454" y="537121"/>
                </a:lnTo>
                <a:lnTo>
                  <a:pt x="800646" y="525018"/>
                </a:lnTo>
                <a:lnTo>
                  <a:pt x="803656" y="510159"/>
                </a:lnTo>
                <a:close/>
              </a:path>
              <a:path w="2804795" h="1252219">
                <a:moveTo>
                  <a:pt x="1640433" y="636397"/>
                </a:moveTo>
                <a:lnTo>
                  <a:pt x="1630807" y="636397"/>
                </a:lnTo>
                <a:lnTo>
                  <a:pt x="1621383" y="636397"/>
                </a:lnTo>
                <a:lnTo>
                  <a:pt x="1621028" y="1251610"/>
                </a:lnTo>
                <a:lnTo>
                  <a:pt x="1640078" y="1251610"/>
                </a:lnTo>
                <a:lnTo>
                  <a:pt x="1640433" y="636397"/>
                </a:lnTo>
                <a:close/>
              </a:path>
              <a:path w="2804795" h="1252219">
                <a:moveTo>
                  <a:pt x="1669034" y="598297"/>
                </a:moveTo>
                <a:lnTo>
                  <a:pt x="1666024" y="583450"/>
                </a:lnTo>
                <a:lnTo>
                  <a:pt x="1657832" y="571347"/>
                </a:lnTo>
                <a:lnTo>
                  <a:pt x="1645716" y="563194"/>
                </a:lnTo>
                <a:lnTo>
                  <a:pt x="1630934" y="560197"/>
                </a:lnTo>
                <a:lnTo>
                  <a:pt x="1616075" y="563194"/>
                </a:lnTo>
                <a:lnTo>
                  <a:pt x="1603971" y="571347"/>
                </a:lnTo>
                <a:lnTo>
                  <a:pt x="1595818" y="583450"/>
                </a:lnTo>
                <a:lnTo>
                  <a:pt x="1592834" y="598297"/>
                </a:lnTo>
                <a:lnTo>
                  <a:pt x="1595793" y="613156"/>
                </a:lnTo>
                <a:lnTo>
                  <a:pt x="1603984" y="625259"/>
                </a:lnTo>
                <a:lnTo>
                  <a:pt x="1616100" y="633412"/>
                </a:lnTo>
                <a:lnTo>
                  <a:pt x="1621383" y="634492"/>
                </a:lnTo>
                <a:lnTo>
                  <a:pt x="1640306" y="634492"/>
                </a:lnTo>
                <a:lnTo>
                  <a:pt x="1640433" y="625259"/>
                </a:lnTo>
                <a:lnTo>
                  <a:pt x="1640433" y="634492"/>
                </a:lnTo>
                <a:lnTo>
                  <a:pt x="1645653" y="633412"/>
                </a:lnTo>
                <a:lnTo>
                  <a:pt x="1657769" y="625259"/>
                </a:lnTo>
                <a:lnTo>
                  <a:pt x="1665960" y="613156"/>
                </a:lnTo>
                <a:lnTo>
                  <a:pt x="1669034" y="598297"/>
                </a:lnTo>
                <a:close/>
              </a:path>
              <a:path w="2804795" h="1252219">
                <a:moveTo>
                  <a:pt x="2804414" y="456184"/>
                </a:moveTo>
                <a:lnTo>
                  <a:pt x="2804376" y="456057"/>
                </a:lnTo>
                <a:lnTo>
                  <a:pt x="2801416" y="441337"/>
                </a:lnTo>
                <a:lnTo>
                  <a:pt x="2793263" y="429234"/>
                </a:lnTo>
                <a:lnTo>
                  <a:pt x="2781160" y="421081"/>
                </a:lnTo>
                <a:lnTo>
                  <a:pt x="2766314" y="418084"/>
                </a:lnTo>
                <a:lnTo>
                  <a:pt x="2751175" y="421081"/>
                </a:lnTo>
                <a:lnTo>
                  <a:pt x="2751378" y="421081"/>
                </a:lnTo>
                <a:lnTo>
                  <a:pt x="2739313" y="429234"/>
                </a:lnTo>
                <a:lnTo>
                  <a:pt x="2731185" y="441337"/>
                </a:lnTo>
                <a:lnTo>
                  <a:pt x="2728214" y="456057"/>
                </a:lnTo>
                <a:lnTo>
                  <a:pt x="2731249" y="470979"/>
                </a:lnTo>
                <a:lnTo>
                  <a:pt x="2739440" y="483095"/>
                </a:lnTo>
                <a:lnTo>
                  <a:pt x="2751544" y="491286"/>
                </a:lnTo>
                <a:lnTo>
                  <a:pt x="2751734" y="491286"/>
                </a:lnTo>
                <a:lnTo>
                  <a:pt x="2756763" y="492328"/>
                </a:lnTo>
                <a:lnTo>
                  <a:pt x="2756916" y="492353"/>
                </a:lnTo>
                <a:lnTo>
                  <a:pt x="2756763" y="492353"/>
                </a:lnTo>
                <a:lnTo>
                  <a:pt x="2756535" y="1109472"/>
                </a:lnTo>
                <a:lnTo>
                  <a:pt x="2775585" y="1109472"/>
                </a:lnTo>
                <a:lnTo>
                  <a:pt x="2775813" y="494284"/>
                </a:lnTo>
                <a:lnTo>
                  <a:pt x="2775813" y="492353"/>
                </a:lnTo>
                <a:lnTo>
                  <a:pt x="2781096" y="491286"/>
                </a:lnTo>
                <a:lnTo>
                  <a:pt x="2793212" y="483095"/>
                </a:lnTo>
                <a:lnTo>
                  <a:pt x="2801404" y="470979"/>
                </a:lnTo>
                <a:lnTo>
                  <a:pt x="2804414" y="456184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 txBox="1"/>
          <p:nvPr/>
        </p:nvSpPr>
        <p:spPr>
          <a:xfrm>
            <a:off x="4679696" y="17120412"/>
            <a:ext cx="878205" cy="4171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 marR="5080">
              <a:lnSpc>
                <a:spcPct val="106900"/>
              </a:lnSpc>
              <a:spcBef>
                <a:spcPts val="105"/>
              </a:spcBef>
            </a:pPr>
            <a:r>
              <a:rPr dirty="0" sz="800">
                <a:latin typeface="Calibri"/>
                <a:cs typeface="Calibri"/>
              </a:rPr>
              <a:t>Exploring</a:t>
            </a:r>
            <a:r>
              <a:rPr dirty="0" sz="800" spc="-2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the</a:t>
            </a:r>
            <a:r>
              <a:rPr dirty="0" sz="800" spc="-3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impact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of</a:t>
            </a:r>
            <a:r>
              <a:rPr dirty="0" sz="800" spc="1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Christianity</a:t>
            </a:r>
            <a:r>
              <a:rPr dirty="0" sz="800" spc="2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in</a:t>
            </a:r>
            <a:r>
              <a:rPr dirty="0" sz="800" spc="5">
                <a:latin typeface="Calibri"/>
                <a:cs typeface="Calibri"/>
              </a:rPr>
              <a:t> </a:t>
            </a:r>
            <a:r>
              <a:rPr dirty="0" sz="800" spc="-25">
                <a:latin typeface="Calibri"/>
                <a:cs typeface="Calibri"/>
              </a:rPr>
              <a:t>the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world.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745484" y="14828265"/>
            <a:ext cx="5143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>
                <a:latin typeface="Calibri"/>
                <a:cs typeface="Calibri"/>
              </a:rPr>
              <a:t>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032761" y="14712822"/>
            <a:ext cx="1056640" cy="3213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800"/>
              </a:lnSpc>
              <a:spcBef>
                <a:spcPts val="100"/>
              </a:spcBef>
            </a:pP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What</a:t>
            </a:r>
            <a:r>
              <a:rPr dirty="0" u="sng" sz="900" spc="-1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do</a:t>
            </a:r>
            <a:r>
              <a:rPr dirty="0" u="sng" sz="900" spc="-2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Jews</a:t>
            </a:r>
            <a:r>
              <a:rPr dirty="0" u="sng" sz="900" spc="-1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believe</a:t>
            </a:r>
            <a:r>
              <a:rPr dirty="0" sz="900" spc="500" b="1"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about</a:t>
            </a:r>
            <a:r>
              <a:rPr dirty="0" u="sng" sz="9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2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God?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21855" y="14831186"/>
            <a:ext cx="1889125" cy="979169"/>
          </a:xfrm>
          <a:custGeom>
            <a:avLst/>
            <a:gdLst/>
            <a:ahLst/>
            <a:cxnLst/>
            <a:rect l="l" t="t" r="r" b="b"/>
            <a:pathLst>
              <a:path w="1889125" h="979169">
                <a:moveTo>
                  <a:pt x="513257" y="38100"/>
                </a:moveTo>
                <a:lnTo>
                  <a:pt x="511327" y="28575"/>
                </a:lnTo>
                <a:lnTo>
                  <a:pt x="510260" y="23253"/>
                </a:lnTo>
                <a:lnTo>
                  <a:pt x="502094" y="11150"/>
                </a:lnTo>
                <a:lnTo>
                  <a:pt x="489978" y="2997"/>
                </a:lnTo>
                <a:lnTo>
                  <a:pt x="475157" y="0"/>
                </a:lnTo>
                <a:lnTo>
                  <a:pt x="460324" y="2997"/>
                </a:lnTo>
                <a:lnTo>
                  <a:pt x="448208" y="11150"/>
                </a:lnTo>
                <a:lnTo>
                  <a:pt x="440042" y="23253"/>
                </a:lnTo>
                <a:lnTo>
                  <a:pt x="438962" y="28575"/>
                </a:lnTo>
                <a:lnTo>
                  <a:pt x="0" y="28575"/>
                </a:lnTo>
                <a:lnTo>
                  <a:pt x="0" y="47625"/>
                </a:lnTo>
                <a:lnTo>
                  <a:pt x="438975" y="47625"/>
                </a:lnTo>
                <a:lnTo>
                  <a:pt x="440042" y="52895"/>
                </a:lnTo>
                <a:lnTo>
                  <a:pt x="448208" y="65011"/>
                </a:lnTo>
                <a:lnTo>
                  <a:pt x="460324" y="73202"/>
                </a:lnTo>
                <a:lnTo>
                  <a:pt x="475157" y="76200"/>
                </a:lnTo>
                <a:lnTo>
                  <a:pt x="489978" y="73202"/>
                </a:lnTo>
                <a:lnTo>
                  <a:pt x="502081" y="65011"/>
                </a:lnTo>
                <a:lnTo>
                  <a:pt x="510260" y="52895"/>
                </a:lnTo>
                <a:lnTo>
                  <a:pt x="511327" y="47625"/>
                </a:lnTo>
                <a:lnTo>
                  <a:pt x="513257" y="38100"/>
                </a:lnTo>
                <a:close/>
              </a:path>
              <a:path w="1889125" h="979169">
                <a:moveTo>
                  <a:pt x="912622" y="456692"/>
                </a:moveTo>
                <a:lnTo>
                  <a:pt x="889381" y="421589"/>
                </a:lnTo>
                <a:lnTo>
                  <a:pt x="874534" y="418592"/>
                </a:lnTo>
                <a:lnTo>
                  <a:pt x="859739" y="421589"/>
                </a:lnTo>
                <a:lnTo>
                  <a:pt x="847623" y="429742"/>
                </a:lnTo>
                <a:lnTo>
                  <a:pt x="839431" y="441845"/>
                </a:lnTo>
                <a:lnTo>
                  <a:pt x="838352" y="447167"/>
                </a:lnTo>
                <a:lnTo>
                  <a:pt x="399415" y="447167"/>
                </a:lnTo>
                <a:lnTo>
                  <a:pt x="399415" y="466217"/>
                </a:lnTo>
                <a:lnTo>
                  <a:pt x="838352" y="466217"/>
                </a:lnTo>
                <a:lnTo>
                  <a:pt x="839431" y="471551"/>
                </a:lnTo>
                <a:lnTo>
                  <a:pt x="847623" y="483654"/>
                </a:lnTo>
                <a:lnTo>
                  <a:pt x="859739" y="491807"/>
                </a:lnTo>
                <a:lnTo>
                  <a:pt x="874534" y="494792"/>
                </a:lnTo>
                <a:lnTo>
                  <a:pt x="889381" y="491807"/>
                </a:lnTo>
                <a:lnTo>
                  <a:pt x="901484" y="483654"/>
                </a:lnTo>
                <a:lnTo>
                  <a:pt x="909637" y="471551"/>
                </a:lnTo>
                <a:lnTo>
                  <a:pt x="910717" y="466217"/>
                </a:lnTo>
                <a:lnTo>
                  <a:pt x="912622" y="456692"/>
                </a:lnTo>
                <a:close/>
              </a:path>
              <a:path w="1889125" h="979169">
                <a:moveTo>
                  <a:pt x="1888756" y="940689"/>
                </a:moveTo>
                <a:lnTo>
                  <a:pt x="1885759" y="925906"/>
                </a:lnTo>
                <a:lnTo>
                  <a:pt x="1877606" y="913790"/>
                </a:lnTo>
                <a:lnTo>
                  <a:pt x="1865503" y="905598"/>
                </a:lnTo>
                <a:lnTo>
                  <a:pt x="1860207" y="904532"/>
                </a:lnTo>
                <a:lnTo>
                  <a:pt x="1860181" y="940689"/>
                </a:lnTo>
                <a:lnTo>
                  <a:pt x="1860181" y="904532"/>
                </a:lnTo>
                <a:lnTo>
                  <a:pt x="1860181" y="902589"/>
                </a:lnTo>
                <a:lnTo>
                  <a:pt x="1860181" y="430657"/>
                </a:lnTo>
                <a:lnTo>
                  <a:pt x="1841131" y="430657"/>
                </a:lnTo>
                <a:lnTo>
                  <a:pt x="1841131" y="904532"/>
                </a:lnTo>
                <a:lnTo>
                  <a:pt x="1835861" y="905598"/>
                </a:lnTo>
                <a:lnTo>
                  <a:pt x="1823745" y="913790"/>
                </a:lnTo>
                <a:lnTo>
                  <a:pt x="1815553" y="925906"/>
                </a:lnTo>
                <a:lnTo>
                  <a:pt x="1812556" y="940689"/>
                </a:lnTo>
                <a:lnTo>
                  <a:pt x="1815553" y="955548"/>
                </a:lnTo>
                <a:lnTo>
                  <a:pt x="1823745" y="967651"/>
                </a:lnTo>
                <a:lnTo>
                  <a:pt x="1835861" y="975804"/>
                </a:lnTo>
                <a:lnTo>
                  <a:pt x="1850656" y="978789"/>
                </a:lnTo>
                <a:lnTo>
                  <a:pt x="1865503" y="975804"/>
                </a:lnTo>
                <a:lnTo>
                  <a:pt x="1877606" y="967651"/>
                </a:lnTo>
                <a:lnTo>
                  <a:pt x="1885759" y="955548"/>
                </a:lnTo>
                <a:lnTo>
                  <a:pt x="1888756" y="940689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102819" y="15281502"/>
            <a:ext cx="801370" cy="4171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6900"/>
              </a:lnSpc>
              <a:spcBef>
                <a:spcPts val="105"/>
              </a:spcBef>
            </a:pPr>
            <a:r>
              <a:rPr dirty="0" sz="800">
                <a:latin typeface="Calibri"/>
                <a:cs typeface="Calibri"/>
              </a:rPr>
              <a:t>Exploring</a:t>
            </a:r>
            <a:r>
              <a:rPr dirty="0" sz="800" spc="-30">
                <a:latin typeface="Calibri"/>
                <a:cs typeface="Calibri"/>
              </a:rPr>
              <a:t> </a:t>
            </a:r>
            <a:r>
              <a:rPr dirty="0" sz="800" spc="-25">
                <a:latin typeface="Calibri"/>
                <a:cs typeface="Calibri"/>
              </a:rPr>
              <a:t>key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religious</a:t>
            </a:r>
            <a:r>
              <a:rPr dirty="0" sz="800" spc="-3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leaders</a:t>
            </a:r>
            <a:r>
              <a:rPr dirty="0" sz="800" spc="-35">
                <a:latin typeface="Calibri"/>
                <a:cs typeface="Calibri"/>
              </a:rPr>
              <a:t> </a:t>
            </a:r>
            <a:r>
              <a:rPr dirty="0" sz="800" spc="-25">
                <a:latin typeface="Calibri"/>
                <a:cs typeface="Calibri"/>
              </a:rPr>
              <a:t>in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Judaism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40919" y="13838022"/>
            <a:ext cx="504825" cy="4171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6900"/>
              </a:lnSpc>
              <a:spcBef>
                <a:spcPts val="105"/>
              </a:spcBef>
            </a:pPr>
            <a:r>
              <a:rPr dirty="0" sz="800">
                <a:latin typeface="Calibri"/>
                <a:cs typeface="Calibri"/>
              </a:rPr>
              <a:t>An</a:t>
            </a:r>
            <a:r>
              <a:rPr dirty="0" sz="800" spc="-1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in</a:t>
            </a:r>
            <a:r>
              <a:rPr dirty="0" sz="800" spc="-15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depth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study</a:t>
            </a:r>
            <a:r>
              <a:rPr dirty="0" sz="800" spc="-20">
                <a:latin typeface="Calibri"/>
                <a:cs typeface="Calibri"/>
              </a:rPr>
              <a:t> </a:t>
            </a:r>
            <a:r>
              <a:rPr dirty="0" sz="800" spc="-25">
                <a:latin typeface="Calibri"/>
                <a:cs typeface="Calibri"/>
              </a:rPr>
              <a:t>of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Buddhism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63779" y="13351002"/>
            <a:ext cx="927735" cy="3213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800"/>
              </a:lnSpc>
              <a:spcBef>
                <a:spcPts val="100"/>
              </a:spcBef>
            </a:pP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What</a:t>
            </a:r>
            <a:r>
              <a:rPr dirty="0" u="sng" sz="900" spc="-1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do</a:t>
            </a:r>
            <a:r>
              <a:rPr dirty="0" u="sng" sz="9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Buddhists</a:t>
            </a:r>
            <a:r>
              <a:rPr dirty="0" sz="900" spc="500" b="1">
                <a:latin typeface="Calibri"/>
                <a:cs typeface="Calibri"/>
              </a:rPr>
              <a:t> 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believe?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765327" y="13592937"/>
            <a:ext cx="76200" cy="923290"/>
          </a:xfrm>
          <a:custGeom>
            <a:avLst/>
            <a:gdLst/>
            <a:ahLst/>
            <a:cxnLst/>
            <a:rect l="l" t="t" r="r" b="b"/>
            <a:pathLst>
              <a:path w="76200" h="923290">
                <a:moveTo>
                  <a:pt x="29016" y="848888"/>
                </a:moveTo>
                <a:lnTo>
                  <a:pt x="23690" y="849891"/>
                </a:lnTo>
                <a:lnTo>
                  <a:pt x="11482" y="857885"/>
                </a:lnTo>
                <a:lnTo>
                  <a:pt x="3172" y="869878"/>
                </a:lnTo>
                <a:lnTo>
                  <a:pt x="0" y="884682"/>
                </a:lnTo>
                <a:lnTo>
                  <a:pt x="2813" y="899572"/>
                </a:lnTo>
                <a:lnTo>
                  <a:pt x="10828" y="911796"/>
                </a:lnTo>
                <a:lnTo>
                  <a:pt x="22836" y="920115"/>
                </a:lnTo>
                <a:lnTo>
                  <a:pt x="37630" y="923290"/>
                </a:lnTo>
                <a:lnTo>
                  <a:pt x="52496" y="920468"/>
                </a:lnTo>
                <a:lnTo>
                  <a:pt x="64704" y="912431"/>
                </a:lnTo>
                <a:lnTo>
                  <a:pt x="73014" y="900394"/>
                </a:lnTo>
                <a:lnTo>
                  <a:pt x="76187" y="885571"/>
                </a:lnTo>
                <a:lnTo>
                  <a:pt x="76139" y="885317"/>
                </a:lnTo>
                <a:lnTo>
                  <a:pt x="47625" y="885317"/>
                </a:lnTo>
                <a:lnTo>
                  <a:pt x="28575" y="885063"/>
                </a:lnTo>
                <a:lnTo>
                  <a:pt x="28898" y="858567"/>
                </a:lnTo>
                <a:lnTo>
                  <a:pt x="29016" y="848888"/>
                </a:lnTo>
                <a:close/>
              </a:path>
              <a:path w="76200" h="923290">
                <a:moveTo>
                  <a:pt x="38557" y="847090"/>
                </a:moveTo>
                <a:lnTo>
                  <a:pt x="29016" y="848888"/>
                </a:lnTo>
                <a:lnTo>
                  <a:pt x="28579" y="884682"/>
                </a:lnTo>
                <a:lnTo>
                  <a:pt x="28575" y="885063"/>
                </a:lnTo>
                <a:lnTo>
                  <a:pt x="47625" y="885317"/>
                </a:lnTo>
                <a:lnTo>
                  <a:pt x="47951" y="858567"/>
                </a:lnTo>
                <a:lnTo>
                  <a:pt x="48066" y="849129"/>
                </a:lnTo>
                <a:lnTo>
                  <a:pt x="38557" y="847090"/>
                </a:lnTo>
                <a:close/>
              </a:path>
              <a:path w="76200" h="923290">
                <a:moveTo>
                  <a:pt x="48066" y="849129"/>
                </a:moveTo>
                <a:lnTo>
                  <a:pt x="47632" y="884682"/>
                </a:lnTo>
                <a:lnTo>
                  <a:pt x="47625" y="885317"/>
                </a:lnTo>
                <a:lnTo>
                  <a:pt x="76139" y="885317"/>
                </a:lnTo>
                <a:lnTo>
                  <a:pt x="73379" y="870753"/>
                </a:lnTo>
                <a:lnTo>
                  <a:pt x="65363" y="858567"/>
                </a:lnTo>
                <a:lnTo>
                  <a:pt x="53352" y="850263"/>
                </a:lnTo>
                <a:lnTo>
                  <a:pt x="48066" y="849129"/>
                </a:lnTo>
                <a:close/>
              </a:path>
              <a:path w="76200" h="923290">
                <a:moveTo>
                  <a:pt x="48091" y="847090"/>
                </a:moveTo>
                <a:lnTo>
                  <a:pt x="38557" y="847090"/>
                </a:lnTo>
                <a:lnTo>
                  <a:pt x="48066" y="849129"/>
                </a:lnTo>
                <a:lnTo>
                  <a:pt x="48091" y="847090"/>
                </a:lnTo>
                <a:close/>
              </a:path>
              <a:path w="76200" h="923290">
                <a:moveTo>
                  <a:pt x="58419" y="0"/>
                </a:moveTo>
                <a:lnTo>
                  <a:pt x="39368" y="0"/>
                </a:lnTo>
                <a:lnTo>
                  <a:pt x="29038" y="847090"/>
                </a:lnTo>
                <a:lnTo>
                  <a:pt x="29016" y="848888"/>
                </a:lnTo>
                <a:lnTo>
                  <a:pt x="38557" y="847090"/>
                </a:lnTo>
                <a:lnTo>
                  <a:pt x="48091" y="847090"/>
                </a:lnTo>
                <a:lnTo>
                  <a:pt x="58419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 txBox="1"/>
          <p:nvPr/>
        </p:nvSpPr>
        <p:spPr>
          <a:xfrm>
            <a:off x="1465325" y="12471272"/>
            <a:ext cx="991235" cy="3213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800"/>
              </a:lnSpc>
              <a:spcBef>
                <a:spcPts val="100"/>
              </a:spcBef>
            </a:pPr>
            <a:r>
              <a:rPr dirty="0" sz="900">
                <a:latin typeface="Calibri"/>
                <a:cs typeface="Calibri"/>
              </a:rPr>
              <a:t>Exploring</a:t>
            </a:r>
            <a:r>
              <a:rPr dirty="0" sz="900" spc="-2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key</a:t>
            </a:r>
            <a:r>
              <a:rPr dirty="0" sz="900" spc="-30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Islamic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beliefs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1687448" y="12815823"/>
            <a:ext cx="76200" cy="563880"/>
          </a:xfrm>
          <a:custGeom>
            <a:avLst/>
            <a:gdLst/>
            <a:ahLst/>
            <a:cxnLst/>
            <a:rect l="l" t="t" r="r" b="b"/>
            <a:pathLst>
              <a:path w="76200" h="563880">
                <a:moveTo>
                  <a:pt x="28575" y="489343"/>
                </a:moveTo>
                <a:lnTo>
                  <a:pt x="23252" y="490414"/>
                </a:lnTo>
                <a:lnTo>
                  <a:pt x="11144" y="498570"/>
                </a:lnTo>
                <a:lnTo>
                  <a:pt x="2988" y="510678"/>
                </a:lnTo>
                <a:lnTo>
                  <a:pt x="0" y="525526"/>
                </a:lnTo>
                <a:lnTo>
                  <a:pt x="2988" y="540319"/>
                </a:lnTo>
                <a:lnTo>
                  <a:pt x="11144" y="552434"/>
                </a:lnTo>
                <a:lnTo>
                  <a:pt x="23252" y="560619"/>
                </a:lnTo>
                <a:lnTo>
                  <a:pt x="38100" y="563626"/>
                </a:lnTo>
                <a:lnTo>
                  <a:pt x="52947" y="560619"/>
                </a:lnTo>
                <a:lnTo>
                  <a:pt x="65055" y="552434"/>
                </a:lnTo>
                <a:lnTo>
                  <a:pt x="73211" y="540319"/>
                </a:lnTo>
                <a:lnTo>
                  <a:pt x="76200" y="525526"/>
                </a:lnTo>
                <a:lnTo>
                  <a:pt x="28575" y="525526"/>
                </a:lnTo>
                <a:lnTo>
                  <a:pt x="28575" y="489343"/>
                </a:lnTo>
                <a:close/>
              </a:path>
              <a:path w="76200" h="563880">
                <a:moveTo>
                  <a:pt x="38100" y="487425"/>
                </a:moveTo>
                <a:lnTo>
                  <a:pt x="28575" y="489343"/>
                </a:lnTo>
                <a:lnTo>
                  <a:pt x="28575" y="525526"/>
                </a:lnTo>
                <a:lnTo>
                  <a:pt x="47625" y="525526"/>
                </a:lnTo>
                <a:lnTo>
                  <a:pt x="47625" y="489343"/>
                </a:lnTo>
                <a:lnTo>
                  <a:pt x="38100" y="487425"/>
                </a:lnTo>
                <a:close/>
              </a:path>
              <a:path w="76200" h="563880">
                <a:moveTo>
                  <a:pt x="47625" y="489343"/>
                </a:moveTo>
                <a:lnTo>
                  <a:pt x="47625" y="525526"/>
                </a:lnTo>
                <a:lnTo>
                  <a:pt x="76200" y="525526"/>
                </a:lnTo>
                <a:lnTo>
                  <a:pt x="73211" y="510678"/>
                </a:lnTo>
                <a:lnTo>
                  <a:pt x="65055" y="498570"/>
                </a:lnTo>
                <a:lnTo>
                  <a:pt x="52947" y="490414"/>
                </a:lnTo>
                <a:lnTo>
                  <a:pt x="47625" y="489343"/>
                </a:lnTo>
                <a:close/>
              </a:path>
              <a:path w="76200" h="563880">
                <a:moveTo>
                  <a:pt x="47625" y="0"/>
                </a:moveTo>
                <a:lnTo>
                  <a:pt x="28575" y="0"/>
                </a:lnTo>
                <a:lnTo>
                  <a:pt x="28575" y="489343"/>
                </a:lnTo>
                <a:lnTo>
                  <a:pt x="38100" y="487425"/>
                </a:lnTo>
                <a:lnTo>
                  <a:pt x="47625" y="487425"/>
                </a:lnTo>
                <a:lnTo>
                  <a:pt x="47625" y="0"/>
                </a:lnTo>
                <a:close/>
              </a:path>
              <a:path w="76200" h="563880">
                <a:moveTo>
                  <a:pt x="47625" y="487425"/>
                </a:moveTo>
                <a:lnTo>
                  <a:pt x="38100" y="487425"/>
                </a:lnTo>
                <a:lnTo>
                  <a:pt x="47625" y="489343"/>
                </a:lnTo>
                <a:lnTo>
                  <a:pt x="47625" y="487425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 txBox="1"/>
          <p:nvPr/>
        </p:nvSpPr>
        <p:spPr>
          <a:xfrm>
            <a:off x="2623820" y="12411836"/>
            <a:ext cx="1105535" cy="3213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800"/>
              </a:lnSpc>
              <a:spcBef>
                <a:spcPts val="100"/>
              </a:spcBef>
            </a:pP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How</a:t>
            </a:r>
            <a:r>
              <a:rPr dirty="0" u="sng" sz="9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did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Islam</a:t>
            </a:r>
            <a:r>
              <a:rPr dirty="0" u="sng" sz="900" spc="-1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become</a:t>
            </a:r>
            <a:r>
              <a:rPr dirty="0" sz="900" spc="500" b="1"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dirty="0" u="sng" sz="9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global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religion?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623820" y="12809601"/>
            <a:ext cx="1042669" cy="3181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6700"/>
              </a:lnSpc>
              <a:spcBef>
                <a:spcPts val="100"/>
              </a:spcBef>
            </a:pPr>
            <a:r>
              <a:rPr dirty="0" sz="900" spc="-10">
                <a:latin typeface="Calibri"/>
                <a:cs typeface="Calibri"/>
              </a:rPr>
              <a:t>Identifying</a:t>
            </a:r>
            <a:r>
              <a:rPr dirty="0" sz="900" spc="3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key</a:t>
            </a:r>
            <a:r>
              <a:rPr dirty="0" sz="900" spc="15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beliefs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within</a:t>
            </a:r>
            <a:r>
              <a:rPr dirty="0" sz="900" spc="-50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Islam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3064382" y="13089509"/>
            <a:ext cx="76200" cy="563880"/>
          </a:xfrm>
          <a:custGeom>
            <a:avLst/>
            <a:gdLst/>
            <a:ahLst/>
            <a:cxnLst/>
            <a:rect l="l" t="t" r="r" b="b"/>
            <a:pathLst>
              <a:path w="76200" h="563880">
                <a:moveTo>
                  <a:pt x="28575" y="489234"/>
                </a:moveTo>
                <a:lnTo>
                  <a:pt x="23306" y="490305"/>
                </a:lnTo>
                <a:lnTo>
                  <a:pt x="11191" y="498490"/>
                </a:lnTo>
                <a:lnTo>
                  <a:pt x="3006" y="510605"/>
                </a:lnTo>
                <a:lnTo>
                  <a:pt x="0" y="525398"/>
                </a:lnTo>
                <a:lnTo>
                  <a:pt x="3006" y="540246"/>
                </a:lnTo>
                <a:lnTo>
                  <a:pt x="11191" y="552354"/>
                </a:lnTo>
                <a:lnTo>
                  <a:pt x="23306" y="560510"/>
                </a:lnTo>
                <a:lnTo>
                  <a:pt x="38100" y="563498"/>
                </a:lnTo>
                <a:lnTo>
                  <a:pt x="52947" y="560510"/>
                </a:lnTo>
                <a:lnTo>
                  <a:pt x="65055" y="552354"/>
                </a:lnTo>
                <a:lnTo>
                  <a:pt x="73211" y="540246"/>
                </a:lnTo>
                <a:lnTo>
                  <a:pt x="76200" y="525398"/>
                </a:lnTo>
                <a:lnTo>
                  <a:pt x="28575" y="525398"/>
                </a:lnTo>
                <a:lnTo>
                  <a:pt x="28575" y="489234"/>
                </a:lnTo>
                <a:close/>
              </a:path>
              <a:path w="76200" h="563880">
                <a:moveTo>
                  <a:pt x="38100" y="487298"/>
                </a:moveTo>
                <a:lnTo>
                  <a:pt x="28575" y="489234"/>
                </a:lnTo>
                <a:lnTo>
                  <a:pt x="28575" y="525398"/>
                </a:lnTo>
                <a:lnTo>
                  <a:pt x="47625" y="525398"/>
                </a:lnTo>
                <a:lnTo>
                  <a:pt x="47625" y="489234"/>
                </a:lnTo>
                <a:lnTo>
                  <a:pt x="38100" y="487298"/>
                </a:lnTo>
                <a:close/>
              </a:path>
              <a:path w="76200" h="563880">
                <a:moveTo>
                  <a:pt x="47659" y="489234"/>
                </a:moveTo>
                <a:lnTo>
                  <a:pt x="47625" y="525398"/>
                </a:lnTo>
                <a:lnTo>
                  <a:pt x="76200" y="525398"/>
                </a:lnTo>
                <a:lnTo>
                  <a:pt x="73211" y="510605"/>
                </a:lnTo>
                <a:lnTo>
                  <a:pt x="65055" y="498490"/>
                </a:lnTo>
                <a:lnTo>
                  <a:pt x="52947" y="490305"/>
                </a:lnTo>
                <a:lnTo>
                  <a:pt x="47659" y="489234"/>
                </a:lnTo>
                <a:close/>
              </a:path>
              <a:path w="76200" h="563880">
                <a:moveTo>
                  <a:pt x="47625" y="0"/>
                </a:moveTo>
                <a:lnTo>
                  <a:pt x="28575" y="0"/>
                </a:lnTo>
                <a:lnTo>
                  <a:pt x="28575" y="489234"/>
                </a:lnTo>
                <a:lnTo>
                  <a:pt x="38100" y="487298"/>
                </a:lnTo>
                <a:lnTo>
                  <a:pt x="47625" y="487298"/>
                </a:lnTo>
                <a:lnTo>
                  <a:pt x="47625" y="0"/>
                </a:lnTo>
                <a:close/>
              </a:path>
              <a:path w="76200" h="563880">
                <a:moveTo>
                  <a:pt x="47625" y="487298"/>
                </a:moveTo>
                <a:lnTo>
                  <a:pt x="38100" y="487298"/>
                </a:lnTo>
                <a:lnTo>
                  <a:pt x="47659" y="489234"/>
                </a:lnTo>
                <a:lnTo>
                  <a:pt x="47625" y="487298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 txBox="1"/>
          <p:nvPr/>
        </p:nvSpPr>
        <p:spPr>
          <a:xfrm>
            <a:off x="3119120" y="14062048"/>
            <a:ext cx="902969" cy="2876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500"/>
              </a:lnSpc>
              <a:spcBef>
                <a:spcPts val="100"/>
              </a:spcBef>
            </a:pPr>
            <a:r>
              <a:rPr dirty="0" sz="800">
                <a:latin typeface="Calibri"/>
                <a:cs typeface="Calibri"/>
              </a:rPr>
              <a:t>Exploring</a:t>
            </a:r>
            <a:r>
              <a:rPr dirty="0" sz="800" spc="-30">
                <a:latin typeface="Calibri"/>
                <a:cs typeface="Calibri"/>
              </a:rPr>
              <a:t> </a:t>
            </a:r>
            <a:r>
              <a:rPr dirty="0" sz="800" spc="-25">
                <a:latin typeface="Calibri"/>
                <a:cs typeface="Calibri"/>
              </a:rPr>
              <a:t>the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diversity</a:t>
            </a:r>
            <a:r>
              <a:rPr dirty="0" sz="800" spc="-3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within</a:t>
            </a:r>
            <a:r>
              <a:rPr dirty="0" sz="800" spc="-4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Islam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3538982" y="13200634"/>
            <a:ext cx="826769" cy="895350"/>
          </a:xfrm>
          <a:custGeom>
            <a:avLst/>
            <a:gdLst/>
            <a:ahLst/>
            <a:cxnLst/>
            <a:rect l="l" t="t" r="r" b="b"/>
            <a:pathLst>
              <a:path w="826770" h="895350">
                <a:moveTo>
                  <a:pt x="76200" y="414274"/>
                </a:moveTo>
                <a:lnTo>
                  <a:pt x="73202" y="399491"/>
                </a:lnTo>
                <a:lnTo>
                  <a:pt x="65049" y="387375"/>
                </a:lnTo>
                <a:lnTo>
                  <a:pt x="52946" y="379183"/>
                </a:lnTo>
                <a:lnTo>
                  <a:pt x="38100" y="376174"/>
                </a:lnTo>
                <a:lnTo>
                  <a:pt x="23304" y="379183"/>
                </a:lnTo>
                <a:lnTo>
                  <a:pt x="11188" y="387375"/>
                </a:lnTo>
                <a:lnTo>
                  <a:pt x="2997" y="399491"/>
                </a:lnTo>
                <a:lnTo>
                  <a:pt x="0" y="414274"/>
                </a:lnTo>
                <a:lnTo>
                  <a:pt x="2997" y="429133"/>
                </a:lnTo>
                <a:lnTo>
                  <a:pt x="11188" y="441236"/>
                </a:lnTo>
                <a:lnTo>
                  <a:pt x="23304" y="449389"/>
                </a:lnTo>
                <a:lnTo>
                  <a:pt x="28600" y="450469"/>
                </a:lnTo>
                <a:lnTo>
                  <a:pt x="28575" y="894969"/>
                </a:lnTo>
                <a:lnTo>
                  <a:pt x="47625" y="894969"/>
                </a:lnTo>
                <a:lnTo>
                  <a:pt x="47625" y="452374"/>
                </a:lnTo>
                <a:lnTo>
                  <a:pt x="47625" y="450469"/>
                </a:lnTo>
                <a:lnTo>
                  <a:pt x="52946" y="449389"/>
                </a:lnTo>
                <a:lnTo>
                  <a:pt x="65049" y="441236"/>
                </a:lnTo>
                <a:lnTo>
                  <a:pt x="73202" y="429133"/>
                </a:lnTo>
                <a:lnTo>
                  <a:pt x="76200" y="414274"/>
                </a:lnTo>
                <a:close/>
              </a:path>
              <a:path w="826770" h="895350">
                <a:moveTo>
                  <a:pt x="826262" y="525399"/>
                </a:moveTo>
                <a:lnTo>
                  <a:pt x="823264" y="510616"/>
                </a:lnTo>
                <a:lnTo>
                  <a:pt x="815111" y="498500"/>
                </a:lnTo>
                <a:lnTo>
                  <a:pt x="803008" y="490308"/>
                </a:lnTo>
                <a:lnTo>
                  <a:pt x="797712" y="489242"/>
                </a:lnTo>
                <a:lnTo>
                  <a:pt x="797687" y="525399"/>
                </a:lnTo>
                <a:lnTo>
                  <a:pt x="797687" y="489242"/>
                </a:lnTo>
                <a:lnTo>
                  <a:pt x="797687" y="487299"/>
                </a:lnTo>
                <a:lnTo>
                  <a:pt x="797687" y="0"/>
                </a:lnTo>
                <a:lnTo>
                  <a:pt x="778637" y="0"/>
                </a:lnTo>
                <a:lnTo>
                  <a:pt x="778637" y="489242"/>
                </a:lnTo>
                <a:lnTo>
                  <a:pt x="773366" y="490308"/>
                </a:lnTo>
                <a:lnTo>
                  <a:pt x="761250" y="498500"/>
                </a:lnTo>
                <a:lnTo>
                  <a:pt x="753059" y="510616"/>
                </a:lnTo>
                <a:lnTo>
                  <a:pt x="750062" y="525399"/>
                </a:lnTo>
                <a:lnTo>
                  <a:pt x="753059" y="540258"/>
                </a:lnTo>
                <a:lnTo>
                  <a:pt x="761250" y="552361"/>
                </a:lnTo>
                <a:lnTo>
                  <a:pt x="773366" y="560514"/>
                </a:lnTo>
                <a:lnTo>
                  <a:pt x="788162" y="563499"/>
                </a:lnTo>
                <a:lnTo>
                  <a:pt x="803008" y="560514"/>
                </a:lnTo>
                <a:lnTo>
                  <a:pt x="815111" y="552361"/>
                </a:lnTo>
                <a:lnTo>
                  <a:pt x="823264" y="540258"/>
                </a:lnTo>
                <a:lnTo>
                  <a:pt x="826262" y="525399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 txBox="1"/>
          <p:nvPr/>
        </p:nvSpPr>
        <p:spPr>
          <a:xfrm>
            <a:off x="4048125" y="12353035"/>
            <a:ext cx="1003300" cy="14795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What</a:t>
            </a:r>
            <a:r>
              <a:rPr dirty="0" u="sng" sz="8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do</a:t>
            </a:r>
            <a:r>
              <a:rPr dirty="0" u="sng" sz="8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Sikhs</a:t>
            </a:r>
            <a:r>
              <a:rPr dirty="0" u="sng" sz="800" spc="-2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believe?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499609" y="14068170"/>
            <a:ext cx="513715" cy="46735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 marR="5080">
              <a:lnSpc>
                <a:spcPct val="107200"/>
              </a:lnSpc>
              <a:spcBef>
                <a:spcPts val="105"/>
              </a:spcBef>
            </a:pPr>
            <a:r>
              <a:rPr dirty="0" sz="900">
                <a:latin typeface="Calibri"/>
                <a:cs typeface="Calibri"/>
              </a:rPr>
              <a:t>Assess</a:t>
            </a:r>
            <a:r>
              <a:rPr dirty="0" sz="900" spc="-25">
                <a:latin typeface="Calibri"/>
                <a:cs typeface="Calibri"/>
              </a:rPr>
              <a:t> the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equality</a:t>
            </a:r>
            <a:r>
              <a:rPr dirty="0" sz="900" spc="-20">
                <a:latin typeface="Calibri"/>
                <a:cs typeface="Calibri"/>
              </a:rPr>
              <a:t> </a:t>
            </a:r>
            <a:r>
              <a:rPr dirty="0" sz="900" spc="-25">
                <a:latin typeface="Calibri"/>
                <a:cs typeface="Calibri"/>
              </a:rPr>
              <a:t>in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Sikhism</a:t>
            </a:r>
            <a:endParaRPr sz="900">
              <a:latin typeface="Calibri"/>
              <a:cs typeface="Calibri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955965" y="8549131"/>
            <a:ext cx="7945120" cy="5546725"/>
            <a:chOff x="955965" y="8549131"/>
            <a:chExt cx="7945120" cy="5546725"/>
          </a:xfrm>
        </p:grpSpPr>
        <p:sp>
          <p:nvSpPr>
            <p:cNvPr id="38" name="object 38"/>
            <p:cNvSpPr/>
            <p:nvPr/>
          </p:nvSpPr>
          <p:spPr>
            <a:xfrm>
              <a:off x="4613402" y="13137641"/>
              <a:ext cx="862330" cy="958215"/>
            </a:xfrm>
            <a:custGeom>
              <a:avLst/>
              <a:gdLst/>
              <a:ahLst/>
              <a:cxnLst/>
              <a:rect l="l" t="t" r="r" b="b"/>
              <a:pathLst>
                <a:path w="862329" h="958215">
                  <a:moveTo>
                    <a:pt x="76200" y="477266"/>
                  </a:moveTo>
                  <a:lnTo>
                    <a:pt x="73202" y="462483"/>
                  </a:lnTo>
                  <a:lnTo>
                    <a:pt x="65049" y="450367"/>
                  </a:lnTo>
                  <a:lnTo>
                    <a:pt x="52946" y="442175"/>
                  </a:lnTo>
                  <a:lnTo>
                    <a:pt x="38100" y="439166"/>
                  </a:lnTo>
                  <a:lnTo>
                    <a:pt x="23304" y="442175"/>
                  </a:lnTo>
                  <a:lnTo>
                    <a:pt x="11188" y="450367"/>
                  </a:lnTo>
                  <a:lnTo>
                    <a:pt x="2997" y="462483"/>
                  </a:lnTo>
                  <a:lnTo>
                    <a:pt x="0" y="477266"/>
                  </a:lnTo>
                  <a:lnTo>
                    <a:pt x="2997" y="492125"/>
                  </a:lnTo>
                  <a:lnTo>
                    <a:pt x="11188" y="504228"/>
                  </a:lnTo>
                  <a:lnTo>
                    <a:pt x="23304" y="512381"/>
                  </a:lnTo>
                  <a:lnTo>
                    <a:pt x="28600" y="513461"/>
                  </a:lnTo>
                  <a:lnTo>
                    <a:pt x="28575" y="957961"/>
                  </a:lnTo>
                  <a:lnTo>
                    <a:pt x="47625" y="957961"/>
                  </a:lnTo>
                  <a:lnTo>
                    <a:pt x="47625" y="515366"/>
                  </a:lnTo>
                  <a:lnTo>
                    <a:pt x="47625" y="513461"/>
                  </a:lnTo>
                  <a:lnTo>
                    <a:pt x="52946" y="512381"/>
                  </a:lnTo>
                  <a:lnTo>
                    <a:pt x="65049" y="504228"/>
                  </a:lnTo>
                  <a:lnTo>
                    <a:pt x="73202" y="492125"/>
                  </a:lnTo>
                  <a:lnTo>
                    <a:pt x="76200" y="477266"/>
                  </a:lnTo>
                  <a:close/>
                </a:path>
                <a:path w="862329" h="958215">
                  <a:moveTo>
                    <a:pt x="862076" y="525526"/>
                  </a:moveTo>
                  <a:lnTo>
                    <a:pt x="859078" y="510679"/>
                  </a:lnTo>
                  <a:lnTo>
                    <a:pt x="850925" y="498576"/>
                  </a:lnTo>
                  <a:lnTo>
                    <a:pt x="838822" y="490423"/>
                  </a:lnTo>
                  <a:lnTo>
                    <a:pt x="833526" y="489356"/>
                  </a:lnTo>
                  <a:lnTo>
                    <a:pt x="833501" y="525526"/>
                  </a:lnTo>
                  <a:lnTo>
                    <a:pt x="833501" y="489356"/>
                  </a:lnTo>
                  <a:lnTo>
                    <a:pt x="833501" y="487426"/>
                  </a:lnTo>
                  <a:lnTo>
                    <a:pt x="833501" y="0"/>
                  </a:lnTo>
                  <a:lnTo>
                    <a:pt x="814451" y="0"/>
                  </a:lnTo>
                  <a:lnTo>
                    <a:pt x="814451" y="489356"/>
                  </a:lnTo>
                  <a:lnTo>
                    <a:pt x="809180" y="490423"/>
                  </a:lnTo>
                  <a:lnTo>
                    <a:pt x="797064" y="498576"/>
                  </a:lnTo>
                  <a:lnTo>
                    <a:pt x="788873" y="510679"/>
                  </a:lnTo>
                  <a:lnTo>
                    <a:pt x="785876" y="525526"/>
                  </a:lnTo>
                  <a:lnTo>
                    <a:pt x="788873" y="540321"/>
                  </a:lnTo>
                  <a:lnTo>
                    <a:pt x="797064" y="552437"/>
                  </a:lnTo>
                  <a:lnTo>
                    <a:pt x="809180" y="560628"/>
                  </a:lnTo>
                  <a:lnTo>
                    <a:pt x="823976" y="563626"/>
                  </a:lnTo>
                  <a:lnTo>
                    <a:pt x="838822" y="560628"/>
                  </a:lnTo>
                  <a:lnTo>
                    <a:pt x="850925" y="552437"/>
                  </a:lnTo>
                  <a:lnTo>
                    <a:pt x="859078" y="540321"/>
                  </a:lnTo>
                  <a:lnTo>
                    <a:pt x="862076" y="525526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955954" y="8985033"/>
              <a:ext cx="7945120" cy="5006340"/>
            </a:xfrm>
            <a:custGeom>
              <a:avLst/>
              <a:gdLst/>
              <a:ahLst/>
              <a:cxnLst/>
              <a:rect l="l" t="t" r="r" b="b"/>
              <a:pathLst>
                <a:path w="7945120" h="5006340">
                  <a:moveTo>
                    <a:pt x="7944713" y="3582505"/>
                  </a:moveTo>
                  <a:lnTo>
                    <a:pt x="7943901" y="3527895"/>
                  </a:lnTo>
                  <a:lnTo>
                    <a:pt x="7941526" y="3473793"/>
                  </a:lnTo>
                  <a:lnTo>
                    <a:pt x="7937576" y="3420262"/>
                  </a:lnTo>
                  <a:lnTo>
                    <a:pt x="7932115" y="3367316"/>
                  </a:lnTo>
                  <a:lnTo>
                    <a:pt x="7925143" y="3314992"/>
                  </a:lnTo>
                  <a:lnTo>
                    <a:pt x="7916710" y="3263354"/>
                  </a:lnTo>
                  <a:lnTo>
                    <a:pt x="7906829" y="3212401"/>
                  </a:lnTo>
                  <a:lnTo>
                    <a:pt x="7895539" y="3162198"/>
                  </a:lnTo>
                  <a:lnTo>
                    <a:pt x="7882877" y="3112782"/>
                  </a:lnTo>
                  <a:lnTo>
                    <a:pt x="7868844" y="3064167"/>
                  </a:lnTo>
                  <a:lnTo>
                    <a:pt x="7853502" y="3016415"/>
                  </a:lnTo>
                  <a:lnTo>
                    <a:pt x="7836852" y="2969539"/>
                  </a:lnTo>
                  <a:lnTo>
                    <a:pt x="7818933" y="2923590"/>
                  </a:lnTo>
                  <a:lnTo>
                    <a:pt x="7799781" y="2878620"/>
                  </a:lnTo>
                  <a:lnTo>
                    <a:pt x="7779410" y="2834627"/>
                  </a:lnTo>
                  <a:lnTo>
                    <a:pt x="7757871" y="2791688"/>
                  </a:lnTo>
                  <a:lnTo>
                    <a:pt x="7735163" y="2749816"/>
                  </a:lnTo>
                  <a:lnTo>
                    <a:pt x="7711351" y="2709049"/>
                  </a:lnTo>
                  <a:lnTo>
                    <a:pt x="7686421" y="2669438"/>
                  </a:lnTo>
                  <a:lnTo>
                    <a:pt x="7660437" y="2631008"/>
                  </a:lnTo>
                  <a:lnTo>
                    <a:pt x="7633411" y="2593797"/>
                  </a:lnTo>
                  <a:lnTo>
                    <a:pt x="7605382" y="2557843"/>
                  </a:lnTo>
                  <a:lnTo>
                    <a:pt x="7576363" y="2523172"/>
                  </a:lnTo>
                  <a:lnTo>
                    <a:pt x="7546403" y="2489847"/>
                  </a:lnTo>
                  <a:lnTo>
                    <a:pt x="7515517" y="2457894"/>
                  </a:lnTo>
                  <a:lnTo>
                    <a:pt x="7483729" y="2427338"/>
                  </a:lnTo>
                  <a:lnTo>
                    <a:pt x="7451090" y="2398217"/>
                  </a:lnTo>
                  <a:lnTo>
                    <a:pt x="7417600" y="2370582"/>
                  </a:lnTo>
                  <a:lnTo>
                    <a:pt x="7383310" y="2344470"/>
                  </a:lnTo>
                  <a:lnTo>
                    <a:pt x="7348233" y="2319896"/>
                  </a:lnTo>
                  <a:lnTo>
                    <a:pt x="7312406" y="2296922"/>
                  </a:lnTo>
                  <a:lnTo>
                    <a:pt x="7275868" y="2275573"/>
                  </a:lnTo>
                  <a:lnTo>
                    <a:pt x="7238632" y="2255875"/>
                  </a:lnTo>
                  <a:lnTo>
                    <a:pt x="7200735" y="2237892"/>
                  </a:lnTo>
                  <a:lnTo>
                    <a:pt x="7162190" y="2221636"/>
                  </a:lnTo>
                  <a:lnTo>
                    <a:pt x="7123049" y="2207171"/>
                  </a:lnTo>
                  <a:lnTo>
                    <a:pt x="7083323" y="2194496"/>
                  </a:lnTo>
                  <a:lnTo>
                    <a:pt x="7043052" y="2183676"/>
                  </a:lnTo>
                  <a:lnTo>
                    <a:pt x="7002272" y="2174748"/>
                  </a:lnTo>
                  <a:lnTo>
                    <a:pt x="6960984" y="2167725"/>
                  </a:lnTo>
                  <a:lnTo>
                    <a:pt x="6919239" y="2162670"/>
                  </a:lnTo>
                  <a:lnTo>
                    <a:pt x="6918299" y="2162606"/>
                  </a:lnTo>
                  <a:lnTo>
                    <a:pt x="6918299" y="2158250"/>
                  </a:lnTo>
                  <a:lnTo>
                    <a:pt x="1076680" y="2158250"/>
                  </a:lnTo>
                  <a:lnTo>
                    <a:pt x="1076680" y="2162708"/>
                  </a:lnTo>
                  <a:lnTo>
                    <a:pt x="1056360" y="2159724"/>
                  </a:lnTo>
                  <a:lnTo>
                    <a:pt x="986713" y="2137740"/>
                  </a:lnTo>
                  <a:lnTo>
                    <a:pt x="921473" y="2100694"/>
                  </a:lnTo>
                  <a:lnTo>
                    <a:pt x="890714" y="2076945"/>
                  </a:lnTo>
                  <a:lnTo>
                    <a:pt x="861288" y="2049919"/>
                  </a:lnTo>
                  <a:lnTo>
                    <a:pt x="833297" y="2019795"/>
                  </a:lnTo>
                  <a:lnTo>
                    <a:pt x="806805" y="1986737"/>
                  </a:lnTo>
                  <a:lnTo>
                    <a:pt x="781900" y="1950897"/>
                  </a:lnTo>
                  <a:lnTo>
                    <a:pt x="758659" y="1912442"/>
                  </a:lnTo>
                  <a:lnTo>
                    <a:pt x="737171" y="1871548"/>
                  </a:lnTo>
                  <a:lnTo>
                    <a:pt x="717511" y="1828380"/>
                  </a:lnTo>
                  <a:lnTo>
                    <a:pt x="699757" y="1783092"/>
                  </a:lnTo>
                  <a:lnTo>
                    <a:pt x="683983" y="1735848"/>
                  </a:lnTo>
                  <a:lnTo>
                    <a:pt x="670293" y="1686814"/>
                  </a:lnTo>
                  <a:lnTo>
                    <a:pt x="658749" y="1636166"/>
                  </a:lnTo>
                  <a:lnTo>
                    <a:pt x="649427" y="1584058"/>
                  </a:lnTo>
                  <a:lnTo>
                    <a:pt x="642429" y="1530667"/>
                  </a:lnTo>
                  <a:lnTo>
                    <a:pt x="637819" y="1476133"/>
                  </a:lnTo>
                  <a:lnTo>
                    <a:pt x="635685" y="1420647"/>
                  </a:lnTo>
                  <a:lnTo>
                    <a:pt x="636104" y="1364361"/>
                  </a:lnTo>
                  <a:lnTo>
                    <a:pt x="639165" y="1307426"/>
                  </a:lnTo>
                  <a:lnTo>
                    <a:pt x="645134" y="1248371"/>
                  </a:lnTo>
                  <a:lnTo>
                    <a:pt x="653808" y="1191107"/>
                  </a:lnTo>
                  <a:lnTo>
                    <a:pt x="665060" y="1135799"/>
                  </a:lnTo>
                  <a:lnTo>
                    <a:pt x="678776" y="1082573"/>
                  </a:lnTo>
                  <a:lnTo>
                    <a:pt x="694817" y="1031582"/>
                  </a:lnTo>
                  <a:lnTo>
                    <a:pt x="713092" y="982992"/>
                  </a:lnTo>
                  <a:lnTo>
                    <a:pt x="733463" y="936929"/>
                  </a:lnTo>
                  <a:lnTo>
                    <a:pt x="755815" y="893546"/>
                  </a:lnTo>
                  <a:lnTo>
                    <a:pt x="780046" y="853008"/>
                  </a:lnTo>
                  <a:lnTo>
                    <a:pt x="806005" y="815441"/>
                  </a:lnTo>
                  <a:lnTo>
                    <a:pt x="833602" y="781011"/>
                  </a:lnTo>
                  <a:lnTo>
                    <a:pt x="862711" y="749858"/>
                  </a:lnTo>
                  <a:lnTo>
                    <a:pt x="893203" y="722122"/>
                  </a:lnTo>
                  <a:lnTo>
                    <a:pt x="924966" y="697966"/>
                  </a:lnTo>
                  <a:lnTo>
                    <a:pt x="957884" y="677532"/>
                  </a:lnTo>
                  <a:lnTo>
                    <a:pt x="1026706" y="648398"/>
                  </a:lnTo>
                  <a:lnTo>
                    <a:pt x="1076680" y="638416"/>
                  </a:lnTo>
                  <a:lnTo>
                    <a:pt x="1076680" y="639279"/>
                  </a:lnTo>
                  <a:lnTo>
                    <a:pt x="1158786" y="639432"/>
                  </a:lnTo>
                  <a:lnTo>
                    <a:pt x="1172946" y="641311"/>
                  </a:lnTo>
                  <a:lnTo>
                    <a:pt x="1173086" y="639457"/>
                  </a:lnTo>
                  <a:lnTo>
                    <a:pt x="6928967" y="649312"/>
                  </a:lnTo>
                  <a:lnTo>
                    <a:pt x="7012406" y="12661"/>
                  </a:lnTo>
                  <a:lnTo>
                    <a:pt x="1221105" y="12661"/>
                  </a:lnTo>
                  <a:lnTo>
                    <a:pt x="1221587" y="6438"/>
                  </a:lnTo>
                  <a:lnTo>
                    <a:pt x="1167765" y="1587"/>
                  </a:lnTo>
                  <a:lnTo>
                    <a:pt x="1113828" y="0"/>
                  </a:lnTo>
                  <a:lnTo>
                    <a:pt x="1059878" y="1689"/>
                  </a:lnTo>
                  <a:lnTo>
                    <a:pt x="1006068" y="6692"/>
                  </a:lnTo>
                  <a:lnTo>
                    <a:pt x="963587" y="12941"/>
                  </a:lnTo>
                  <a:lnTo>
                    <a:pt x="921677" y="21107"/>
                  </a:lnTo>
                  <a:lnTo>
                    <a:pt x="880351" y="31191"/>
                  </a:lnTo>
                  <a:lnTo>
                    <a:pt x="839635" y="43116"/>
                  </a:lnTo>
                  <a:lnTo>
                    <a:pt x="799566" y="56883"/>
                  </a:lnTo>
                  <a:lnTo>
                    <a:pt x="760145" y="72415"/>
                  </a:lnTo>
                  <a:lnTo>
                    <a:pt x="721423" y="89687"/>
                  </a:lnTo>
                  <a:lnTo>
                    <a:pt x="683412" y="108661"/>
                  </a:lnTo>
                  <a:lnTo>
                    <a:pt x="646150" y="129311"/>
                  </a:lnTo>
                  <a:lnTo>
                    <a:pt x="609650" y="151561"/>
                  </a:lnTo>
                  <a:lnTo>
                    <a:pt x="573938" y="175412"/>
                  </a:lnTo>
                  <a:lnTo>
                    <a:pt x="539051" y="200799"/>
                  </a:lnTo>
                  <a:lnTo>
                    <a:pt x="505015" y="227685"/>
                  </a:lnTo>
                  <a:lnTo>
                    <a:pt x="471843" y="256044"/>
                  </a:lnTo>
                  <a:lnTo>
                    <a:pt x="439559" y="285826"/>
                  </a:lnTo>
                  <a:lnTo>
                    <a:pt x="408216" y="316979"/>
                  </a:lnTo>
                  <a:lnTo>
                    <a:pt x="377812" y="349491"/>
                  </a:lnTo>
                  <a:lnTo>
                    <a:pt x="348386" y="383298"/>
                  </a:lnTo>
                  <a:lnTo>
                    <a:pt x="319951" y="418376"/>
                  </a:lnTo>
                  <a:lnTo>
                    <a:pt x="292557" y="454685"/>
                  </a:lnTo>
                  <a:lnTo>
                    <a:pt x="266204" y="492175"/>
                  </a:lnTo>
                  <a:lnTo>
                    <a:pt x="240931" y="530809"/>
                  </a:lnTo>
                  <a:lnTo>
                    <a:pt x="216763" y="570547"/>
                  </a:lnTo>
                  <a:lnTo>
                    <a:pt x="193725" y="611365"/>
                  </a:lnTo>
                  <a:lnTo>
                    <a:pt x="171843" y="653199"/>
                  </a:lnTo>
                  <a:lnTo>
                    <a:pt x="151155" y="696036"/>
                  </a:lnTo>
                  <a:lnTo>
                    <a:pt x="131660" y="739800"/>
                  </a:lnTo>
                  <a:lnTo>
                    <a:pt x="113398" y="784491"/>
                  </a:lnTo>
                  <a:lnTo>
                    <a:pt x="96405" y="830046"/>
                  </a:lnTo>
                  <a:lnTo>
                    <a:pt x="80695" y="876427"/>
                  </a:lnTo>
                  <a:lnTo>
                    <a:pt x="66294" y="923607"/>
                  </a:lnTo>
                  <a:lnTo>
                    <a:pt x="53238" y="971524"/>
                  </a:lnTo>
                  <a:lnTo>
                    <a:pt x="41541" y="1020165"/>
                  </a:lnTo>
                  <a:lnTo>
                    <a:pt x="31229" y="1069479"/>
                  </a:lnTo>
                  <a:lnTo>
                    <a:pt x="22339" y="1119416"/>
                  </a:lnTo>
                  <a:lnTo>
                    <a:pt x="14884" y="1169949"/>
                  </a:lnTo>
                  <a:lnTo>
                    <a:pt x="8902" y="1221028"/>
                  </a:lnTo>
                  <a:lnTo>
                    <a:pt x="4406" y="1272628"/>
                  </a:lnTo>
                  <a:lnTo>
                    <a:pt x="1435" y="1324698"/>
                  </a:lnTo>
                  <a:lnTo>
                    <a:pt x="0" y="1377200"/>
                  </a:lnTo>
                  <a:lnTo>
                    <a:pt x="152" y="1430096"/>
                  </a:lnTo>
                  <a:lnTo>
                    <a:pt x="1892" y="1483360"/>
                  </a:lnTo>
                  <a:lnTo>
                    <a:pt x="5257" y="1536915"/>
                  </a:lnTo>
                  <a:lnTo>
                    <a:pt x="10210" y="1590281"/>
                  </a:lnTo>
                  <a:lnTo>
                    <a:pt x="16725" y="1642948"/>
                  </a:lnTo>
                  <a:lnTo>
                    <a:pt x="24739" y="1694865"/>
                  </a:lnTo>
                  <a:lnTo>
                    <a:pt x="34239" y="1746021"/>
                  </a:lnTo>
                  <a:lnTo>
                    <a:pt x="45186" y="1796376"/>
                  </a:lnTo>
                  <a:lnTo>
                    <a:pt x="57556" y="1845894"/>
                  </a:lnTo>
                  <a:lnTo>
                    <a:pt x="71310" y="1894547"/>
                  </a:lnTo>
                  <a:lnTo>
                    <a:pt x="86410" y="1942299"/>
                  </a:lnTo>
                  <a:lnTo>
                    <a:pt x="102844" y="1989124"/>
                  </a:lnTo>
                  <a:lnTo>
                    <a:pt x="120561" y="2034984"/>
                  </a:lnTo>
                  <a:lnTo>
                    <a:pt x="139534" y="2079840"/>
                  </a:lnTo>
                  <a:lnTo>
                    <a:pt x="159740" y="2123681"/>
                  </a:lnTo>
                  <a:lnTo>
                    <a:pt x="181140" y="2166442"/>
                  </a:lnTo>
                  <a:lnTo>
                    <a:pt x="203708" y="2208123"/>
                  </a:lnTo>
                  <a:lnTo>
                    <a:pt x="227418" y="2248674"/>
                  </a:lnTo>
                  <a:lnTo>
                    <a:pt x="252222" y="2288070"/>
                  </a:lnTo>
                  <a:lnTo>
                    <a:pt x="278091" y="2326259"/>
                  </a:lnTo>
                  <a:lnTo>
                    <a:pt x="305003" y="2363241"/>
                  </a:lnTo>
                  <a:lnTo>
                    <a:pt x="332917" y="2398953"/>
                  </a:lnTo>
                  <a:lnTo>
                    <a:pt x="361810" y="2433383"/>
                  </a:lnTo>
                  <a:lnTo>
                    <a:pt x="391655" y="2466492"/>
                  </a:lnTo>
                  <a:lnTo>
                    <a:pt x="422402" y="2498242"/>
                  </a:lnTo>
                  <a:lnTo>
                    <a:pt x="454037" y="2528595"/>
                  </a:lnTo>
                  <a:lnTo>
                    <a:pt x="486511" y="2557538"/>
                  </a:lnTo>
                  <a:lnTo>
                    <a:pt x="519811" y="2585034"/>
                  </a:lnTo>
                  <a:lnTo>
                    <a:pt x="553897" y="2611031"/>
                  </a:lnTo>
                  <a:lnTo>
                    <a:pt x="588733" y="2635529"/>
                  </a:lnTo>
                  <a:lnTo>
                    <a:pt x="624306" y="2658465"/>
                  </a:lnTo>
                  <a:lnTo>
                    <a:pt x="660552" y="2679814"/>
                  </a:lnTo>
                  <a:lnTo>
                    <a:pt x="697471" y="2699550"/>
                  </a:lnTo>
                  <a:lnTo>
                    <a:pt x="735012" y="2717647"/>
                  </a:lnTo>
                  <a:lnTo>
                    <a:pt x="773163" y="2734056"/>
                  </a:lnTo>
                  <a:lnTo>
                    <a:pt x="811860" y="2748750"/>
                  </a:lnTo>
                  <a:lnTo>
                    <a:pt x="851103" y="2761704"/>
                  </a:lnTo>
                  <a:lnTo>
                    <a:pt x="890854" y="2772880"/>
                  </a:lnTo>
                  <a:lnTo>
                    <a:pt x="931062" y="2782239"/>
                  </a:lnTo>
                  <a:lnTo>
                    <a:pt x="971715" y="2789758"/>
                  </a:lnTo>
                  <a:lnTo>
                    <a:pt x="1012786" y="2795409"/>
                  </a:lnTo>
                  <a:lnTo>
                    <a:pt x="1054214" y="2799143"/>
                  </a:lnTo>
                  <a:lnTo>
                    <a:pt x="1076680" y="2800108"/>
                  </a:lnTo>
                  <a:lnTo>
                    <a:pt x="1076680" y="2800947"/>
                  </a:lnTo>
                  <a:lnTo>
                    <a:pt x="6918299" y="2800947"/>
                  </a:lnTo>
                  <a:lnTo>
                    <a:pt x="6918299" y="2784525"/>
                  </a:lnTo>
                  <a:lnTo>
                    <a:pt x="6938315" y="2790291"/>
                  </a:lnTo>
                  <a:lnTo>
                    <a:pt x="7003758" y="2820898"/>
                  </a:lnTo>
                  <a:lnTo>
                    <a:pt x="7065162" y="2865209"/>
                  </a:lnTo>
                  <a:lnTo>
                    <a:pt x="7094144" y="2892158"/>
                  </a:lnTo>
                  <a:lnTo>
                    <a:pt x="7121868" y="2922130"/>
                  </a:lnTo>
                  <a:lnTo>
                    <a:pt x="7148246" y="2954985"/>
                  </a:lnTo>
                  <a:lnTo>
                    <a:pt x="7173201" y="2990570"/>
                  </a:lnTo>
                  <a:lnTo>
                    <a:pt x="7196645" y="3028772"/>
                  </a:lnTo>
                  <a:lnTo>
                    <a:pt x="7218502" y="3069450"/>
                  </a:lnTo>
                  <a:lnTo>
                    <a:pt x="7238670" y="3112452"/>
                  </a:lnTo>
                  <a:lnTo>
                    <a:pt x="7257072" y="3157651"/>
                  </a:lnTo>
                  <a:lnTo>
                    <a:pt x="7273633" y="3204908"/>
                  </a:lnTo>
                  <a:lnTo>
                    <a:pt x="7288263" y="3254095"/>
                  </a:lnTo>
                  <a:lnTo>
                    <a:pt x="7300887" y="3305060"/>
                  </a:lnTo>
                  <a:lnTo>
                    <a:pt x="7311403" y="3357676"/>
                  </a:lnTo>
                  <a:lnTo>
                    <a:pt x="7319734" y="3411804"/>
                  </a:lnTo>
                  <a:lnTo>
                    <a:pt x="7325792" y="3467303"/>
                  </a:lnTo>
                  <a:lnTo>
                    <a:pt x="7329513" y="3524034"/>
                  </a:lnTo>
                  <a:lnTo>
                    <a:pt x="7330795" y="3581870"/>
                  </a:lnTo>
                  <a:lnTo>
                    <a:pt x="7329564" y="3639718"/>
                  </a:lnTo>
                  <a:lnTo>
                    <a:pt x="7325893" y="3696462"/>
                  </a:lnTo>
                  <a:lnTo>
                    <a:pt x="7319873" y="3751986"/>
                  </a:lnTo>
                  <a:lnTo>
                    <a:pt x="7311593" y="3806126"/>
                  </a:lnTo>
                  <a:lnTo>
                    <a:pt x="7301128" y="3858768"/>
                  </a:lnTo>
                  <a:lnTo>
                    <a:pt x="7288555" y="3909771"/>
                  </a:lnTo>
                  <a:lnTo>
                    <a:pt x="7273976" y="3958996"/>
                  </a:lnTo>
                  <a:lnTo>
                    <a:pt x="7257453" y="4006291"/>
                  </a:lnTo>
                  <a:lnTo>
                    <a:pt x="7239089" y="4051541"/>
                  </a:lnTo>
                  <a:lnTo>
                    <a:pt x="7218959" y="4094594"/>
                  </a:lnTo>
                  <a:lnTo>
                    <a:pt x="7197153" y="4135323"/>
                  </a:lnTo>
                  <a:lnTo>
                    <a:pt x="7173747" y="4173588"/>
                  </a:lnTo>
                  <a:lnTo>
                    <a:pt x="7148830" y="4209237"/>
                  </a:lnTo>
                  <a:lnTo>
                    <a:pt x="7122477" y="4242155"/>
                  </a:lnTo>
                  <a:lnTo>
                    <a:pt x="7094779" y="4272191"/>
                  </a:lnTo>
                  <a:lnTo>
                    <a:pt x="7065823" y="4299216"/>
                  </a:lnTo>
                  <a:lnTo>
                    <a:pt x="7035686" y="4323080"/>
                  </a:lnTo>
                  <a:lnTo>
                    <a:pt x="6972224" y="4360811"/>
                  </a:lnTo>
                  <a:lnTo>
                    <a:pt x="6905053" y="4384281"/>
                  </a:lnTo>
                  <a:lnTo>
                    <a:pt x="6834479" y="4392384"/>
                  </a:lnTo>
                  <a:lnTo>
                    <a:pt x="6834479" y="5006302"/>
                  </a:lnTo>
                  <a:lnTo>
                    <a:pt x="6877063" y="5005286"/>
                  </a:lnTo>
                  <a:lnTo>
                    <a:pt x="6919239" y="5002225"/>
                  </a:lnTo>
                  <a:lnTo>
                    <a:pt x="6960984" y="4997170"/>
                  </a:lnTo>
                  <a:lnTo>
                    <a:pt x="7002272" y="4990160"/>
                  </a:lnTo>
                  <a:lnTo>
                    <a:pt x="7043052" y="4981219"/>
                  </a:lnTo>
                  <a:lnTo>
                    <a:pt x="7083323" y="4970399"/>
                  </a:lnTo>
                  <a:lnTo>
                    <a:pt x="7123049" y="4957737"/>
                  </a:lnTo>
                  <a:lnTo>
                    <a:pt x="7162190" y="4943259"/>
                  </a:lnTo>
                  <a:lnTo>
                    <a:pt x="7200735" y="4927016"/>
                  </a:lnTo>
                  <a:lnTo>
                    <a:pt x="7238632" y="4909032"/>
                  </a:lnTo>
                  <a:lnTo>
                    <a:pt x="7275868" y="4889347"/>
                  </a:lnTo>
                  <a:lnTo>
                    <a:pt x="7312406" y="4867999"/>
                  </a:lnTo>
                  <a:lnTo>
                    <a:pt x="7348233" y="4845024"/>
                  </a:lnTo>
                  <a:lnTo>
                    <a:pt x="7383310" y="4820463"/>
                  </a:lnTo>
                  <a:lnTo>
                    <a:pt x="7417600" y="4794351"/>
                  </a:lnTo>
                  <a:lnTo>
                    <a:pt x="7451090" y="4766716"/>
                  </a:lnTo>
                  <a:lnTo>
                    <a:pt x="7483729" y="4737608"/>
                  </a:lnTo>
                  <a:lnTo>
                    <a:pt x="7515517" y="4707052"/>
                  </a:lnTo>
                  <a:lnTo>
                    <a:pt x="7546403" y="4675098"/>
                  </a:lnTo>
                  <a:lnTo>
                    <a:pt x="7576363" y="4641774"/>
                  </a:lnTo>
                  <a:lnTo>
                    <a:pt x="7605382" y="4607115"/>
                  </a:lnTo>
                  <a:lnTo>
                    <a:pt x="7633411" y="4571174"/>
                  </a:lnTo>
                  <a:lnTo>
                    <a:pt x="7660437" y="4533963"/>
                  </a:lnTo>
                  <a:lnTo>
                    <a:pt x="7686421" y="4495533"/>
                  </a:lnTo>
                  <a:lnTo>
                    <a:pt x="7711351" y="4455922"/>
                  </a:lnTo>
                  <a:lnTo>
                    <a:pt x="7735163" y="4415167"/>
                  </a:lnTo>
                  <a:lnTo>
                    <a:pt x="7757871" y="4373296"/>
                  </a:lnTo>
                  <a:lnTo>
                    <a:pt x="7779410" y="4330357"/>
                  </a:lnTo>
                  <a:lnTo>
                    <a:pt x="7799781" y="4286377"/>
                  </a:lnTo>
                  <a:lnTo>
                    <a:pt x="7818933" y="4241393"/>
                  </a:lnTo>
                  <a:lnTo>
                    <a:pt x="7836852" y="4195457"/>
                  </a:lnTo>
                  <a:lnTo>
                    <a:pt x="7853502" y="4148594"/>
                  </a:lnTo>
                  <a:lnTo>
                    <a:pt x="7868844" y="4100842"/>
                  </a:lnTo>
                  <a:lnTo>
                    <a:pt x="7882877" y="4052227"/>
                  </a:lnTo>
                  <a:lnTo>
                    <a:pt x="7895539" y="4002811"/>
                  </a:lnTo>
                  <a:lnTo>
                    <a:pt x="7906829" y="3952608"/>
                  </a:lnTo>
                  <a:lnTo>
                    <a:pt x="7916710" y="3901668"/>
                  </a:lnTo>
                  <a:lnTo>
                    <a:pt x="7925143" y="3850017"/>
                  </a:lnTo>
                  <a:lnTo>
                    <a:pt x="7932115" y="3797706"/>
                  </a:lnTo>
                  <a:lnTo>
                    <a:pt x="7937576" y="3744760"/>
                  </a:lnTo>
                  <a:lnTo>
                    <a:pt x="7941526" y="3691229"/>
                  </a:lnTo>
                  <a:lnTo>
                    <a:pt x="7943901" y="3637127"/>
                  </a:lnTo>
                  <a:lnTo>
                    <a:pt x="7944713" y="3582505"/>
                  </a:lnTo>
                  <a:close/>
                </a:path>
              </a:pathLst>
            </a:custGeom>
            <a:solidFill>
              <a:srgbClr val="53823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7545578" y="8549131"/>
              <a:ext cx="1215390" cy="1233170"/>
            </a:xfrm>
            <a:custGeom>
              <a:avLst/>
              <a:gdLst/>
              <a:ahLst/>
              <a:cxnLst/>
              <a:rect l="l" t="t" r="r" b="b"/>
              <a:pathLst>
                <a:path w="1215390" h="1233170">
                  <a:moveTo>
                    <a:pt x="607441" y="0"/>
                  </a:moveTo>
                  <a:lnTo>
                    <a:pt x="559979" y="1854"/>
                  </a:lnTo>
                  <a:lnTo>
                    <a:pt x="513515" y="7326"/>
                  </a:lnTo>
                  <a:lnTo>
                    <a:pt x="468183" y="16279"/>
                  </a:lnTo>
                  <a:lnTo>
                    <a:pt x="424119" y="28576"/>
                  </a:lnTo>
                  <a:lnTo>
                    <a:pt x="381458" y="44079"/>
                  </a:lnTo>
                  <a:lnTo>
                    <a:pt x="340335" y="62652"/>
                  </a:lnTo>
                  <a:lnTo>
                    <a:pt x="300886" y="84158"/>
                  </a:lnTo>
                  <a:lnTo>
                    <a:pt x="263245" y="108460"/>
                  </a:lnTo>
                  <a:lnTo>
                    <a:pt x="227548" y="135420"/>
                  </a:lnTo>
                  <a:lnTo>
                    <a:pt x="193930" y="164902"/>
                  </a:lnTo>
                  <a:lnTo>
                    <a:pt x="162525" y="196769"/>
                  </a:lnTo>
                  <a:lnTo>
                    <a:pt x="133471" y="230883"/>
                  </a:lnTo>
                  <a:lnTo>
                    <a:pt x="106900" y="267109"/>
                  </a:lnTo>
                  <a:lnTo>
                    <a:pt x="82949" y="305307"/>
                  </a:lnTo>
                  <a:lnTo>
                    <a:pt x="61753" y="345343"/>
                  </a:lnTo>
                  <a:lnTo>
                    <a:pt x="43447" y="387079"/>
                  </a:lnTo>
                  <a:lnTo>
                    <a:pt x="28167" y="430377"/>
                  </a:lnTo>
                  <a:lnTo>
                    <a:pt x="16046" y="475101"/>
                  </a:lnTo>
                  <a:lnTo>
                    <a:pt x="7222" y="521114"/>
                  </a:lnTo>
                  <a:lnTo>
                    <a:pt x="1828" y="568278"/>
                  </a:lnTo>
                  <a:lnTo>
                    <a:pt x="0" y="616458"/>
                  </a:lnTo>
                  <a:lnTo>
                    <a:pt x="1828" y="664619"/>
                  </a:lnTo>
                  <a:lnTo>
                    <a:pt x="7222" y="711768"/>
                  </a:lnTo>
                  <a:lnTo>
                    <a:pt x="16046" y="757767"/>
                  </a:lnTo>
                  <a:lnTo>
                    <a:pt x="28167" y="802478"/>
                  </a:lnTo>
                  <a:lnTo>
                    <a:pt x="43447" y="845765"/>
                  </a:lnTo>
                  <a:lnTo>
                    <a:pt x="61753" y="887491"/>
                  </a:lnTo>
                  <a:lnTo>
                    <a:pt x="82949" y="927518"/>
                  </a:lnTo>
                  <a:lnTo>
                    <a:pt x="106900" y="965710"/>
                  </a:lnTo>
                  <a:lnTo>
                    <a:pt x="133471" y="1001928"/>
                  </a:lnTo>
                  <a:lnTo>
                    <a:pt x="162525" y="1036037"/>
                  </a:lnTo>
                  <a:lnTo>
                    <a:pt x="193930" y="1067900"/>
                  </a:lnTo>
                  <a:lnTo>
                    <a:pt x="227548" y="1097378"/>
                  </a:lnTo>
                  <a:lnTo>
                    <a:pt x="263245" y="1124335"/>
                  </a:lnTo>
                  <a:lnTo>
                    <a:pt x="300886" y="1148635"/>
                  </a:lnTo>
                  <a:lnTo>
                    <a:pt x="340335" y="1170139"/>
                  </a:lnTo>
                  <a:lnTo>
                    <a:pt x="381458" y="1188710"/>
                  </a:lnTo>
                  <a:lnTo>
                    <a:pt x="424119" y="1204213"/>
                  </a:lnTo>
                  <a:lnTo>
                    <a:pt x="468183" y="1216509"/>
                  </a:lnTo>
                  <a:lnTo>
                    <a:pt x="513515" y="1225462"/>
                  </a:lnTo>
                  <a:lnTo>
                    <a:pt x="559979" y="1230934"/>
                  </a:lnTo>
                  <a:lnTo>
                    <a:pt x="607441" y="1232789"/>
                  </a:lnTo>
                  <a:lnTo>
                    <a:pt x="654919" y="1230934"/>
                  </a:lnTo>
                  <a:lnTo>
                    <a:pt x="701399" y="1225462"/>
                  </a:lnTo>
                  <a:lnTo>
                    <a:pt x="746745" y="1216509"/>
                  </a:lnTo>
                  <a:lnTo>
                    <a:pt x="790822" y="1204213"/>
                  </a:lnTo>
                  <a:lnTo>
                    <a:pt x="833494" y="1188710"/>
                  </a:lnTo>
                  <a:lnTo>
                    <a:pt x="874626" y="1170139"/>
                  </a:lnTo>
                  <a:lnTo>
                    <a:pt x="914084" y="1148635"/>
                  </a:lnTo>
                  <a:lnTo>
                    <a:pt x="951733" y="1124335"/>
                  </a:lnTo>
                  <a:lnTo>
                    <a:pt x="987436" y="1097378"/>
                  </a:lnTo>
                  <a:lnTo>
                    <a:pt x="1021060" y="1067900"/>
                  </a:lnTo>
                  <a:lnTo>
                    <a:pt x="1052469" y="1036037"/>
                  </a:lnTo>
                  <a:lnTo>
                    <a:pt x="1081527" y="1001928"/>
                  </a:lnTo>
                  <a:lnTo>
                    <a:pt x="1108101" y="965710"/>
                  </a:lnTo>
                  <a:lnTo>
                    <a:pt x="1132054" y="927518"/>
                  </a:lnTo>
                  <a:lnTo>
                    <a:pt x="1153252" y="887491"/>
                  </a:lnTo>
                  <a:lnTo>
                    <a:pt x="1171559" y="845765"/>
                  </a:lnTo>
                  <a:lnTo>
                    <a:pt x="1186840" y="802478"/>
                  </a:lnTo>
                  <a:lnTo>
                    <a:pt x="1198961" y="757767"/>
                  </a:lnTo>
                  <a:lnTo>
                    <a:pt x="1207786" y="711768"/>
                  </a:lnTo>
                  <a:lnTo>
                    <a:pt x="1213180" y="664619"/>
                  </a:lnTo>
                  <a:lnTo>
                    <a:pt x="1215008" y="616458"/>
                  </a:lnTo>
                  <a:lnTo>
                    <a:pt x="1213180" y="568278"/>
                  </a:lnTo>
                  <a:lnTo>
                    <a:pt x="1207786" y="521114"/>
                  </a:lnTo>
                  <a:lnTo>
                    <a:pt x="1198961" y="475101"/>
                  </a:lnTo>
                  <a:lnTo>
                    <a:pt x="1186840" y="430377"/>
                  </a:lnTo>
                  <a:lnTo>
                    <a:pt x="1171559" y="387079"/>
                  </a:lnTo>
                  <a:lnTo>
                    <a:pt x="1153252" y="345343"/>
                  </a:lnTo>
                  <a:lnTo>
                    <a:pt x="1132054" y="305308"/>
                  </a:lnTo>
                  <a:lnTo>
                    <a:pt x="1108101" y="267109"/>
                  </a:lnTo>
                  <a:lnTo>
                    <a:pt x="1081527" y="230883"/>
                  </a:lnTo>
                  <a:lnTo>
                    <a:pt x="1052469" y="196769"/>
                  </a:lnTo>
                  <a:lnTo>
                    <a:pt x="1021060" y="164902"/>
                  </a:lnTo>
                  <a:lnTo>
                    <a:pt x="987436" y="135420"/>
                  </a:lnTo>
                  <a:lnTo>
                    <a:pt x="951733" y="108460"/>
                  </a:lnTo>
                  <a:lnTo>
                    <a:pt x="914084" y="84158"/>
                  </a:lnTo>
                  <a:lnTo>
                    <a:pt x="874626" y="62652"/>
                  </a:lnTo>
                  <a:lnTo>
                    <a:pt x="833494" y="44079"/>
                  </a:lnTo>
                  <a:lnTo>
                    <a:pt x="790822" y="28576"/>
                  </a:lnTo>
                  <a:lnTo>
                    <a:pt x="746745" y="16279"/>
                  </a:lnTo>
                  <a:lnTo>
                    <a:pt x="701399" y="7326"/>
                  </a:lnTo>
                  <a:lnTo>
                    <a:pt x="654919" y="1854"/>
                  </a:lnTo>
                  <a:lnTo>
                    <a:pt x="607441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7726171" y="8723629"/>
              <a:ext cx="841375" cy="903605"/>
            </a:xfrm>
            <a:custGeom>
              <a:avLst/>
              <a:gdLst/>
              <a:ahLst/>
              <a:cxnLst/>
              <a:rect l="l" t="t" r="r" b="b"/>
              <a:pathLst>
                <a:path w="841375" h="903604">
                  <a:moveTo>
                    <a:pt x="420497" y="0"/>
                  </a:moveTo>
                  <a:lnTo>
                    <a:pt x="374670" y="2649"/>
                  </a:lnTo>
                  <a:lnTo>
                    <a:pt x="330275" y="10415"/>
                  </a:lnTo>
                  <a:lnTo>
                    <a:pt x="287568" y="23022"/>
                  </a:lnTo>
                  <a:lnTo>
                    <a:pt x="246805" y="40194"/>
                  </a:lnTo>
                  <a:lnTo>
                    <a:pt x="208242" y="61656"/>
                  </a:lnTo>
                  <a:lnTo>
                    <a:pt x="172135" y="87132"/>
                  </a:lnTo>
                  <a:lnTo>
                    <a:pt x="138741" y="116347"/>
                  </a:lnTo>
                  <a:lnTo>
                    <a:pt x="108317" y="149025"/>
                  </a:lnTo>
                  <a:lnTo>
                    <a:pt x="81117" y="184891"/>
                  </a:lnTo>
                  <a:lnTo>
                    <a:pt x="57399" y="223670"/>
                  </a:lnTo>
                  <a:lnTo>
                    <a:pt x="37418" y="265086"/>
                  </a:lnTo>
                  <a:lnTo>
                    <a:pt x="21432" y="308864"/>
                  </a:lnTo>
                  <a:lnTo>
                    <a:pt x="9696" y="354727"/>
                  </a:lnTo>
                  <a:lnTo>
                    <a:pt x="2466" y="402402"/>
                  </a:lnTo>
                  <a:lnTo>
                    <a:pt x="0" y="451612"/>
                  </a:lnTo>
                  <a:lnTo>
                    <a:pt x="2466" y="500821"/>
                  </a:lnTo>
                  <a:lnTo>
                    <a:pt x="9696" y="548496"/>
                  </a:lnTo>
                  <a:lnTo>
                    <a:pt x="21432" y="594360"/>
                  </a:lnTo>
                  <a:lnTo>
                    <a:pt x="37418" y="638137"/>
                  </a:lnTo>
                  <a:lnTo>
                    <a:pt x="57399" y="679553"/>
                  </a:lnTo>
                  <a:lnTo>
                    <a:pt x="81117" y="718332"/>
                  </a:lnTo>
                  <a:lnTo>
                    <a:pt x="108317" y="754198"/>
                  </a:lnTo>
                  <a:lnTo>
                    <a:pt x="138741" y="786876"/>
                  </a:lnTo>
                  <a:lnTo>
                    <a:pt x="172135" y="816091"/>
                  </a:lnTo>
                  <a:lnTo>
                    <a:pt x="208242" y="841567"/>
                  </a:lnTo>
                  <a:lnTo>
                    <a:pt x="246805" y="863029"/>
                  </a:lnTo>
                  <a:lnTo>
                    <a:pt x="287568" y="880201"/>
                  </a:lnTo>
                  <a:lnTo>
                    <a:pt x="330275" y="892808"/>
                  </a:lnTo>
                  <a:lnTo>
                    <a:pt x="374670" y="900574"/>
                  </a:lnTo>
                  <a:lnTo>
                    <a:pt x="420497" y="903224"/>
                  </a:lnTo>
                  <a:lnTo>
                    <a:pt x="466323" y="900574"/>
                  </a:lnTo>
                  <a:lnTo>
                    <a:pt x="510718" y="892808"/>
                  </a:lnTo>
                  <a:lnTo>
                    <a:pt x="553425" y="880201"/>
                  </a:lnTo>
                  <a:lnTo>
                    <a:pt x="594188" y="863029"/>
                  </a:lnTo>
                  <a:lnTo>
                    <a:pt x="632751" y="841567"/>
                  </a:lnTo>
                  <a:lnTo>
                    <a:pt x="668858" y="816091"/>
                  </a:lnTo>
                  <a:lnTo>
                    <a:pt x="702252" y="786876"/>
                  </a:lnTo>
                  <a:lnTo>
                    <a:pt x="732676" y="754198"/>
                  </a:lnTo>
                  <a:lnTo>
                    <a:pt x="759876" y="718332"/>
                  </a:lnTo>
                  <a:lnTo>
                    <a:pt x="783594" y="679553"/>
                  </a:lnTo>
                  <a:lnTo>
                    <a:pt x="803575" y="638137"/>
                  </a:lnTo>
                  <a:lnTo>
                    <a:pt x="819561" y="594359"/>
                  </a:lnTo>
                  <a:lnTo>
                    <a:pt x="831297" y="548496"/>
                  </a:lnTo>
                  <a:lnTo>
                    <a:pt x="838527" y="500821"/>
                  </a:lnTo>
                  <a:lnTo>
                    <a:pt x="840994" y="451612"/>
                  </a:lnTo>
                  <a:lnTo>
                    <a:pt x="838527" y="402402"/>
                  </a:lnTo>
                  <a:lnTo>
                    <a:pt x="831297" y="354727"/>
                  </a:lnTo>
                  <a:lnTo>
                    <a:pt x="819561" y="308863"/>
                  </a:lnTo>
                  <a:lnTo>
                    <a:pt x="803575" y="265086"/>
                  </a:lnTo>
                  <a:lnTo>
                    <a:pt x="783594" y="223670"/>
                  </a:lnTo>
                  <a:lnTo>
                    <a:pt x="759876" y="184891"/>
                  </a:lnTo>
                  <a:lnTo>
                    <a:pt x="732676" y="149025"/>
                  </a:lnTo>
                  <a:lnTo>
                    <a:pt x="702252" y="116347"/>
                  </a:lnTo>
                  <a:lnTo>
                    <a:pt x="668858" y="87132"/>
                  </a:lnTo>
                  <a:lnTo>
                    <a:pt x="632751" y="61656"/>
                  </a:lnTo>
                  <a:lnTo>
                    <a:pt x="594188" y="40194"/>
                  </a:lnTo>
                  <a:lnTo>
                    <a:pt x="553425" y="23022"/>
                  </a:lnTo>
                  <a:lnTo>
                    <a:pt x="510718" y="10415"/>
                  </a:lnTo>
                  <a:lnTo>
                    <a:pt x="466323" y="2649"/>
                  </a:lnTo>
                  <a:lnTo>
                    <a:pt x="42049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2" name="object 42"/>
          <p:cNvSpPr txBox="1"/>
          <p:nvPr/>
        </p:nvSpPr>
        <p:spPr>
          <a:xfrm>
            <a:off x="5261864" y="12568021"/>
            <a:ext cx="777875" cy="4178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7000"/>
              </a:lnSpc>
              <a:spcBef>
                <a:spcPts val="105"/>
              </a:spcBef>
            </a:pPr>
            <a:r>
              <a:rPr dirty="0" sz="800">
                <a:latin typeface="Calibri"/>
                <a:cs typeface="Calibri"/>
              </a:rPr>
              <a:t>Exploring</a:t>
            </a:r>
            <a:r>
              <a:rPr dirty="0" sz="800" spc="-30">
                <a:latin typeface="Calibri"/>
                <a:cs typeface="Calibri"/>
              </a:rPr>
              <a:t> </a:t>
            </a:r>
            <a:r>
              <a:rPr dirty="0" sz="800" spc="-25">
                <a:latin typeface="Calibri"/>
                <a:cs typeface="Calibri"/>
              </a:rPr>
              <a:t>the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significance</a:t>
            </a:r>
            <a:r>
              <a:rPr dirty="0" sz="800" spc="4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of</a:t>
            </a:r>
            <a:r>
              <a:rPr dirty="0" sz="800" spc="20">
                <a:latin typeface="Calibri"/>
                <a:cs typeface="Calibri"/>
              </a:rPr>
              <a:t> </a:t>
            </a:r>
            <a:r>
              <a:rPr dirty="0" sz="800" spc="-25">
                <a:latin typeface="Calibri"/>
                <a:cs typeface="Calibri"/>
              </a:rPr>
              <a:t>the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5</a:t>
            </a:r>
            <a:r>
              <a:rPr dirty="0" sz="800" spc="-2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K’s</a:t>
            </a:r>
            <a:r>
              <a:rPr dirty="0" sz="800" spc="-2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in</a:t>
            </a:r>
            <a:r>
              <a:rPr dirty="0" sz="800" spc="-5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Sikhism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7992871" y="8798814"/>
            <a:ext cx="33464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800" spc="-50" b="1">
                <a:latin typeface="Calibri"/>
                <a:cs typeface="Calibri"/>
              </a:rPr>
              <a:t>9</a:t>
            </a:r>
            <a:endParaRPr sz="4800">
              <a:latin typeface="Calibri"/>
              <a:cs typeface="Calibri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8344534" y="14130019"/>
            <a:ext cx="763905" cy="6350"/>
          </a:xfrm>
          <a:custGeom>
            <a:avLst/>
            <a:gdLst/>
            <a:ahLst/>
            <a:cxnLst/>
            <a:rect l="l" t="t" r="r" b="b"/>
            <a:pathLst>
              <a:path w="763904" h="6350">
                <a:moveTo>
                  <a:pt x="763524" y="0"/>
                </a:moveTo>
                <a:lnTo>
                  <a:pt x="0" y="0"/>
                </a:lnTo>
                <a:lnTo>
                  <a:pt x="0" y="6096"/>
                </a:lnTo>
                <a:lnTo>
                  <a:pt x="763524" y="6096"/>
                </a:lnTo>
                <a:lnTo>
                  <a:pt x="76352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 txBox="1"/>
          <p:nvPr/>
        </p:nvSpPr>
        <p:spPr>
          <a:xfrm>
            <a:off x="8332978" y="13991970"/>
            <a:ext cx="78930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b="1">
                <a:latin typeface="Calibri"/>
                <a:cs typeface="Calibri"/>
              </a:rPr>
              <a:t>What</a:t>
            </a:r>
            <a:r>
              <a:rPr dirty="0" sz="900" spc="-10" b="1">
                <a:latin typeface="Calibri"/>
                <a:cs typeface="Calibri"/>
              </a:rPr>
              <a:t> </a:t>
            </a:r>
            <a:r>
              <a:rPr dirty="0" sz="900" b="1">
                <a:latin typeface="Calibri"/>
                <a:cs typeface="Calibri"/>
              </a:rPr>
              <a:t>do</a:t>
            </a:r>
            <a:r>
              <a:rPr dirty="0" sz="900" spc="-20" b="1">
                <a:latin typeface="Calibri"/>
                <a:cs typeface="Calibri"/>
              </a:rPr>
              <a:t> </a:t>
            </a:r>
            <a:r>
              <a:rPr dirty="0" sz="900" spc="-10" b="1">
                <a:latin typeface="Calibri"/>
                <a:cs typeface="Calibri"/>
              </a:rPr>
              <a:t>Hindus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8332978" y="14139798"/>
            <a:ext cx="42164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believe?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8332978" y="14379066"/>
            <a:ext cx="975994" cy="4648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6700"/>
              </a:lnSpc>
              <a:spcBef>
                <a:spcPts val="100"/>
              </a:spcBef>
            </a:pPr>
            <a:r>
              <a:rPr dirty="0" sz="900">
                <a:latin typeface="Calibri"/>
                <a:cs typeface="Calibri"/>
              </a:rPr>
              <a:t>In</a:t>
            </a:r>
            <a:r>
              <a:rPr dirty="0" sz="900" spc="-3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depth</a:t>
            </a:r>
            <a:r>
              <a:rPr dirty="0" sz="900" spc="-2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study</a:t>
            </a:r>
            <a:r>
              <a:rPr dirty="0" sz="900" spc="-20">
                <a:latin typeface="Calibri"/>
                <a:cs typeface="Calibri"/>
              </a:rPr>
              <a:t> </a:t>
            </a:r>
            <a:r>
              <a:rPr dirty="0" sz="900" spc="-35">
                <a:latin typeface="Calibri"/>
                <a:cs typeface="Calibri"/>
              </a:rPr>
              <a:t>of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beliefs</a:t>
            </a:r>
            <a:r>
              <a:rPr dirty="0" sz="900" spc="-1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and</a:t>
            </a:r>
            <a:r>
              <a:rPr dirty="0" sz="900" spc="-40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practices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in</a:t>
            </a:r>
            <a:r>
              <a:rPr dirty="0" sz="900" spc="-15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Hinduism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8414639" y="13485113"/>
            <a:ext cx="76200" cy="518795"/>
          </a:xfrm>
          <a:custGeom>
            <a:avLst/>
            <a:gdLst/>
            <a:ahLst/>
            <a:cxnLst/>
            <a:rect l="l" t="t" r="r" b="b"/>
            <a:pathLst>
              <a:path w="76200" h="518794">
                <a:moveTo>
                  <a:pt x="28575" y="74282"/>
                </a:moveTo>
                <a:lnTo>
                  <a:pt x="28575" y="518795"/>
                </a:lnTo>
                <a:lnTo>
                  <a:pt x="47625" y="518795"/>
                </a:lnTo>
                <a:lnTo>
                  <a:pt x="47625" y="76200"/>
                </a:lnTo>
                <a:lnTo>
                  <a:pt x="38100" y="76200"/>
                </a:lnTo>
                <a:lnTo>
                  <a:pt x="28575" y="74282"/>
                </a:lnTo>
                <a:close/>
              </a:path>
              <a:path w="76200" h="518794">
                <a:moveTo>
                  <a:pt x="47625" y="38100"/>
                </a:moveTo>
                <a:lnTo>
                  <a:pt x="28575" y="38100"/>
                </a:lnTo>
                <a:lnTo>
                  <a:pt x="28575" y="74282"/>
                </a:lnTo>
                <a:lnTo>
                  <a:pt x="38100" y="76200"/>
                </a:lnTo>
                <a:lnTo>
                  <a:pt x="47590" y="74282"/>
                </a:lnTo>
                <a:lnTo>
                  <a:pt x="47625" y="38100"/>
                </a:lnTo>
                <a:close/>
              </a:path>
              <a:path w="76200" h="518794">
                <a:moveTo>
                  <a:pt x="47625" y="74282"/>
                </a:moveTo>
                <a:lnTo>
                  <a:pt x="38100" y="76200"/>
                </a:lnTo>
                <a:lnTo>
                  <a:pt x="47625" y="76200"/>
                </a:lnTo>
                <a:lnTo>
                  <a:pt x="47625" y="74282"/>
                </a:lnTo>
                <a:close/>
              </a:path>
              <a:path w="76200" h="518794">
                <a:moveTo>
                  <a:pt x="38100" y="0"/>
                </a:moveTo>
                <a:lnTo>
                  <a:pt x="23252" y="2988"/>
                </a:lnTo>
                <a:lnTo>
                  <a:pt x="11144" y="11144"/>
                </a:lnTo>
                <a:lnTo>
                  <a:pt x="2988" y="23252"/>
                </a:lnTo>
                <a:lnTo>
                  <a:pt x="0" y="38100"/>
                </a:lnTo>
                <a:lnTo>
                  <a:pt x="2988" y="52947"/>
                </a:lnTo>
                <a:lnTo>
                  <a:pt x="11144" y="65055"/>
                </a:lnTo>
                <a:lnTo>
                  <a:pt x="23252" y="73211"/>
                </a:lnTo>
                <a:lnTo>
                  <a:pt x="28575" y="74282"/>
                </a:lnTo>
                <a:lnTo>
                  <a:pt x="28575" y="38100"/>
                </a:lnTo>
                <a:lnTo>
                  <a:pt x="76200" y="38100"/>
                </a:lnTo>
                <a:lnTo>
                  <a:pt x="73193" y="23252"/>
                </a:lnTo>
                <a:lnTo>
                  <a:pt x="65008" y="11144"/>
                </a:lnTo>
                <a:lnTo>
                  <a:pt x="52893" y="2988"/>
                </a:lnTo>
                <a:lnTo>
                  <a:pt x="38100" y="0"/>
                </a:lnTo>
                <a:close/>
              </a:path>
              <a:path w="76200" h="518794">
                <a:moveTo>
                  <a:pt x="76200" y="38100"/>
                </a:moveTo>
                <a:lnTo>
                  <a:pt x="47625" y="38100"/>
                </a:lnTo>
                <a:lnTo>
                  <a:pt x="47625" y="74282"/>
                </a:lnTo>
                <a:lnTo>
                  <a:pt x="52893" y="73211"/>
                </a:lnTo>
                <a:lnTo>
                  <a:pt x="65008" y="65055"/>
                </a:lnTo>
                <a:lnTo>
                  <a:pt x="73193" y="52947"/>
                </a:lnTo>
                <a:lnTo>
                  <a:pt x="76200" y="3810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 txBox="1"/>
          <p:nvPr/>
        </p:nvSpPr>
        <p:spPr>
          <a:xfrm>
            <a:off x="8363457" y="10150575"/>
            <a:ext cx="1163320" cy="2876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500"/>
              </a:lnSpc>
              <a:spcBef>
                <a:spcPts val="100"/>
              </a:spcBef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What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influences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dirty="0" u="sng" sz="800" spc="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Muslims</a:t>
            </a:r>
            <a:r>
              <a:rPr dirty="0" sz="800" spc="500" b="1"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way</a:t>
            </a:r>
            <a:r>
              <a:rPr dirty="0" u="sng" sz="800" spc="-2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dirty="0" u="sng" sz="800" spc="-1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living?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8363457" y="10513289"/>
            <a:ext cx="1217930" cy="2876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500"/>
              </a:lnSpc>
              <a:spcBef>
                <a:spcPts val="100"/>
              </a:spcBef>
            </a:pPr>
            <a:r>
              <a:rPr dirty="0" sz="800">
                <a:latin typeface="Calibri"/>
                <a:cs typeface="Calibri"/>
              </a:rPr>
              <a:t>Exploring</a:t>
            </a:r>
            <a:r>
              <a:rPr dirty="0" sz="800" spc="-3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how</a:t>
            </a:r>
            <a:r>
              <a:rPr dirty="0" sz="800" spc="-3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beliefs</a:t>
            </a:r>
            <a:r>
              <a:rPr dirty="0" sz="800" spc="-10">
                <a:latin typeface="Calibri"/>
                <a:cs typeface="Calibri"/>
              </a:rPr>
              <a:t> impact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lifestyle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51" name="object 51"/>
          <p:cNvGrpSpPr/>
          <p:nvPr/>
        </p:nvGrpSpPr>
        <p:grpSpPr>
          <a:xfrm>
            <a:off x="1901570" y="10886947"/>
            <a:ext cx="6589395" cy="813435"/>
            <a:chOff x="1901570" y="10886947"/>
            <a:chExt cx="6589395" cy="813435"/>
          </a:xfrm>
        </p:grpSpPr>
        <p:sp>
          <p:nvSpPr>
            <p:cNvPr id="52" name="object 52"/>
            <p:cNvSpPr/>
            <p:nvPr/>
          </p:nvSpPr>
          <p:spPr>
            <a:xfrm>
              <a:off x="5218557" y="10897489"/>
              <a:ext cx="3272790" cy="803275"/>
            </a:xfrm>
            <a:custGeom>
              <a:avLst/>
              <a:gdLst/>
              <a:ahLst/>
              <a:cxnLst/>
              <a:rect l="l" t="t" r="r" b="b"/>
              <a:pathLst>
                <a:path w="3272790" h="803275">
                  <a:moveTo>
                    <a:pt x="76200" y="594233"/>
                  </a:moveTo>
                  <a:lnTo>
                    <a:pt x="73202" y="579386"/>
                  </a:lnTo>
                  <a:lnTo>
                    <a:pt x="65049" y="567283"/>
                  </a:lnTo>
                  <a:lnTo>
                    <a:pt x="52946" y="559130"/>
                  </a:lnTo>
                  <a:lnTo>
                    <a:pt x="47625" y="558050"/>
                  </a:lnTo>
                  <a:lnTo>
                    <a:pt x="47625" y="556133"/>
                  </a:lnTo>
                  <a:lnTo>
                    <a:pt x="47625" y="41148"/>
                  </a:lnTo>
                  <a:lnTo>
                    <a:pt x="28575" y="41148"/>
                  </a:lnTo>
                  <a:lnTo>
                    <a:pt x="28575" y="558050"/>
                  </a:lnTo>
                  <a:lnTo>
                    <a:pt x="23241" y="559130"/>
                  </a:lnTo>
                  <a:lnTo>
                    <a:pt x="11137" y="567283"/>
                  </a:lnTo>
                  <a:lnTo>
                    <a:pt x="2984" y="579386"/>
                  </a:lnTo>
                  <a:lnTo>
                    <a:pt x="0" y="594233"/>
                  </a:lnTo>
                  <a:lnTo>
                    <a:pt x="2984" y="609092"/>
                  </a:lnTo>
                  <a:lnTo>
                    <a:pt x="11137" y="621195"/>
                  </a:lnTo>
                  <a:lnTo>
                    <a:pt x="23241" y="629348"/>
                  </a:lnTo>
                  <a:lnTo>
                    <a:pt x="38100" y="632333"/>
                  </a:lnTo>
                  <a:lnTo>
                    <a:pt x="52946" y="629348"/>
                  </a:lnTo>
                  <a:lnTo>
                    <a:pt x="65049" y="621195"/>
                  </a:lnTo>
                  <a:lnTo>
                    <a:pt x="73202" y="609092"/>
                  </a:lnTo>
                  <a:lnTo>
                    <a:pt x="76200" y="594233"/>
                  </a:lnTo>
                  <a:close/>
                </a:path>
                <a:path w="3272790" h="803275">
                  <a:moveTo>
                    <a:pt x="1494282" y="553085"/>
                  </a:moveTo>
                  <a:lnTo>
                    <a:pt x="1491284" y="538238"/>
                  </a:lnTo>
                  <a:lnTo>
                    <a:pt x="1483131" y="526135"/>
                  </a:lnTo>
                  <a:lnTo>
                    <a:pt x="1471028" y="517982"/>
                  </a:lnTo>
                  <a:lnTo>
                    <a:pt x="1465707" y="516902"/>
                  </a:lnTo>
                  <a:lnTo>
                    <a:pt x="1465707" y="514985"/>
                  </a:lnTo>
                  <a:lnTo>
                    <a:pt x="1465707" y="0"/>
                  </a:lnTo>
                  <a:lnTo>
                    <a:pt x="1446657" y="0"/>
                  </a:lnTo>
                  <a:lnTo>
                    <a:pt x="1446657" y="516902"/>
                  </a:lnTo>
                  <a:lnTo>
                    <a:pt x="1441323" y="517982"/>
                  </a:lnTo>
                  <a:lnTo>
                    <a:pt x="1429219" y="526135"/>
                  </a:lnTo>
                  <a:lnTo>
                    <a:pt x="1421066" y="538238"/>
                  </a:lnTo>
                  <a:lnTo>
                    <a:pt x="1418082" y="553085"/>
                  </a:lnTo>
                  <a:lnTo>
                    <a:pt x="1421066" y="567880"/>
                  </a:lnTo>
                  <a:lnTo>
                    <a:pt x="1429219" y="579996"/>
                  </a:lnTo>
                  <a:lnTo>
                    <a:pt x="1441323" y="588187"/>
                  </a:lnTo>
                  <a:lnTo>
                    <a:pt x="1456182" y="591185"/>
                  </a:lnTo>
                  <a:lnTo>
                    <a:pt x="1471028" y="588187"/>
                  </a:lnTo>
                  <a:lnTo>
                    <a:pt x="1483131" y="579996"/>
                  </a:lnTo>
                  <a:lnTo>
                    <a:pt x="1491284" y="567880"/>
                  </a:lnTo>
                  <a:lnTo>
                    <a:pt x="1494282" y="553085"/>
                  </a:lnTo>
                  <a:close/>
                </a:path>
                <a:path w="3272790" h="803275">
                  <a:moveTo>
                    <a:pt x="3272282" y="764667"/>
                  </a:moveTo>
                  <a:lnTo>
                    <a:pt x="3269272" y="749820"/>
                  </a:lnTo>
                  <a:lnTo>
                    <a:pt x="3261080" y="737717"/>
                  </a:lnTo>
                  <a:lnTo>
                    <a:pt x="3248964" y="729564"/>
                  </a:lnTo>
                  <a:lnTo>
                    <a:pt x="3243707" y="728497"/>
                  </a:lnTo>
                  <a:lnTo>
                    <a:pt x="3243707" y="726567"/>
                  </a:lnTo>
                  <a:lnTo>
                    <a:pt x="3243707" y="211455"/>
                  </a:lnTo>
                  <a:lnTo>
                    <a:pt x="3224657" y="211455"/>
                  </a:lnTo>
                  <a:lnTo>
                    <a:pt x="3224657" y="728497"/>
                  </a:lnTo>
                  <a:lnTo>
                    <a:pt x="3219323" y="729564"/>
                  </a:lnTo>
                  <a:lnTo>
                    <a:pt x="3207220" y="737717"/>
                  </a:lnTo>
                  <a:lnTo>
                    <a:pt x="3199066" y="749820"/>
                  </a:lnTo>
                  <a:lnTo>
                    <a:pt x="3196082" y="764667"/>
                  </a:lnTo>
                  <a:lnTo>
                    <a:pt x="3199066" y="779462"/>
                  </a:lnTo>
                  <a:lnTo>
                    <a:pt x="3207220" y="791578"/>
                  </a:lnTo>
                  <a:lnTo>
                    <a:pt x="3219323" y="799769"/>
                  </a:lnTo>
                  <a:lnTo>
                    <a:pt x="3234182" y="802767"/>
                  </a:lnTo>
                  <a:lnTo>
                    <a:pt x="3248964" y="799769"/>
                  </a:lnTo>
                  <a:lnTo>
                    <a:pt x="3261080" y="791578"/>
                  </a:lnTo>
                  <a:lnTo>
                    <a:pt x="3269272" y="779462"/>
                  </a:lnTo>
                  <a:lnTo>
                    <a:pt x="3272282" y="764667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/>
            <p:cNvSpPr/>
            <p:nvPr/>
          </p:nvSpPr>
          <p:spPr>
            <a:xfrm>
              <a:off x="1901570" y="10886947"/>
              <a:ext cx="26034" cy="7620"/>
            </a:xfrm>
            <a:custGeom>
              <a:avLst/>
              <a:gdLst/>
              <a:ahLst/>
              <a:cxnLst/>
              <a:rect l="l" t="t" r="r" b="b"/>
              <a:pathLst>
                <a:path w="26035" h="7620">
                  <a:moveTo>
                    <a:pt x="25907" y="0"/>
                  </a:moveTo>
                  <a:lnTo>
                    <a:pt x="0" y="0"/>
                  </a:lnTo>
                  <a:lnTo>
                    <a:pt x="0" y="7620"/>
                  </a:lnTo>
                  <a:lnTo>
                    <a:pt x="25907" y="7620"/>
                  </a:lnTo>
                  <a:lnTo>
                    <a:pt x="2590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4" name="object 54"/>
          <p:cNvSpPr txBox="1"/>
          <p:nvPr/>
        </p:nvSpPr>
        <p:spPr>
          <a:xfrm>
            <a:off x="6318884" y="10344658"/>
            <a:ext cx="1138555" cy="269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800">
                <a:latin typeface="Calibri"/>
                <a:cs typeface="Calibri"/>
              </a:rPr>
              <a:t>Exploring</a:t>
            </a:r>
            <a:r>
              <a:rPr dirty="0" sz="800" spc="11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principles</a:t>
            </a:r>
            <a:r>
              <a:rPr dirty="0" sz="800" spc="-10">
                <a:latin typeface="Calibri"/>
                <a:cs typeface="Calibri"/>
              </a:rPr>
              <a:t> within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Atheism</a:t>
            </a:r>
            <a:r>
              <a:rPr dirty="0" sz="800" spc="-3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and</a:t>
            </a:r>
            <a:r>
              <a:rPr dirty="0" sz="800" spc="-3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Humanism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4860797" y="10170667"/>
            <a:ext cx="1115060" cy="3213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800"/>
              </a:lnSpc>
              <a:spcBef>
                <a:spcPts val="100"/>
              </a:spcBef>
            </a:pP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What</a:t>
            </a:r>
            <a:r>
              <a:rPr dirty="0" u="sng" sz="900" spc="-1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are</a:t>
            </a:r>
            <a:r>
              <a:rPr dirty="0" u="sng" sz="9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non-religious</a:t>
            </a:r>
            <a:r>
              <a:rPr dirty="0" sz="900" spc="500" b="1"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worldviews</a:t>
            </a:r>
            <a:r>
              <a:rPr dirty="0" u="sng" sz="900" spc="-4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5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?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4860797" y="10568431"/>
            <a:ext cx="1108075" cy="3181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6700"/>
              </a:lnSpc>
              <a:spcBef>
                <a:spcPts val="100"/>
              </a:spcBef>
            </a:pPr>
            <a:r>
              <a:rPr dirty="0" sz="900">
                <a:latin typeface="Calibri"/>
                <a:cs typeface="Calibri"/>
              </a:rPr>
              <a:t>In</a:t>
            </a:r>
            <a:r>
              <a:rPr dirty="0" sz="900" spc="-3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depth</a:t>
            </a:r>
            <a:r>
              <a:rPr dirty="0" sz="900" spc="-1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study</a:t>
            </a:r>
            <a:r>
              <a:rPr dirty="0" sz="900" spc="-2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of</a:t>
            </a:r>
            <a:r>
              <a:rPr dirty="0" sz="900" spc="-40">
                <a:latin typeface="Calibri"/>
                <a:cs typeface="Calibri"/>
              </a:rPr>
              <a:t> </a:t>
            </a:r>
            <a:r>
              <a:rPr dirty="0" sz="900" spc="-20">
                <a:latin typeface="Calibri"/>
                <a:cs typeface="Calibri"/>
              </a:rPr>
              <a:t>non-</a:t>
            </a:r>
            <a:r>
              <a:rPr dirty="0" sz="900">
                <a:latin typeface="Calibri"/>
                <a:cs typeface="Calibri"/>
              </a:rPr>
              <a:t>religious</a:t>
            </a:r>
            <a:r>
              <a:rPr dirty="0" sz="900" spc="-3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belief</a:t>
            </a:r>
            <a:r>
              <a:rPr dirty="0" sz="900" spc="-30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systems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1889251" y="10341609"/>
            <a:ext cx="1127125" cy="3213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800"/>
              </a:lnSpc>
              <a:spcBef>
                <a:spcPts val="100"/>
              </a:spcBef>
            </a:pP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What</a:t>
            </a:r>
            <a:r>
              <a:rPr dirty="0" u="sng" sz="900" spc="-3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influences</a:t>
            </a:r>
            <a:r>
              <a:rPr dirty="0" u="sng" sz="9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5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dirty="0" sz="900" spc="500" b="1"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Christian way</a:t>
            </a:r>
            <a:r>
              <a:rPr dirty="0" u="sng" sz="900" spc="-2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dirty="0" u="sng" sz="9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living?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1889251" y="10739374"/>
            <a:ext cx="1146175" cy="3181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25400">
              <a:lnSpc>
                <a:spcPct val="106700"/>
              </a:lnSpc>
              <a:spcBef>
                <a:spcPts val="100"/>
              </a:spcBef>
            </a:pPr>
            <a:r>
              <a:rPr dirty="0" sz="900">
                <a:latin typeface="Calibri"/>
                <a:cs typeface="Calibri"/>
              </a:rPr>
              <a:t>Exploring</a:t>
            </a:r>
            <a:r>
              <a:rPr dirty="0" sz="900" spc="-2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how</a:t>
            </a:r>
            <a:r>
              <a:rPr dirty="0" sz="900" spc="-45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Christian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beliefs</a:t>
            </a:r>
            <a:r>
              <a:rPr dirty="0" sz="900" spc="-1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impact</a:t>
            </a:r>
            <a:r>
              <a:rPr dirty="0" sz="900" spc="-40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behavior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2503423" y="11156315"/>
            <a:ext cx="76200" cy="591185"/>
          </a:xfrm>
          <a:custGeom>
            <a:avLst/>
            <a:gdLst/>
            <a:ahLst/>
            <a:cxnLst/>
            <a:rect l="l" t="t" r="r" b="b"/>
            <a:pathLst>
              <a:path w="76200" h="591184">
                <a:moveTo>
                  <a:pt x="28575" y="516909"/>
                </a:moveTo>
                <a:lnTo>
                  <a:pt x="23252" y="517973"/>
                </a:lnTo>
                <a:lnTo>
                  <a:pt x="11144" y="526129"/>
                </a:lnTo>
                <a:lnTo>
                  <a:pt x="2988" y="538237"/>
                </a:lnTo>
                <a:lnTo>
                  <a:pt x="0" y="553084"/>
                </a:lnTo>
                <a:lnTo>
                  <a:pt x="2988" y="567932"/>
                </a:lnTo>
                <a:lnTo>
                  <a:pt x="11144" y="580040"/>
                </a:lnTo>
                <a:lnTo>
                  <a:pt x="23252" y="588196"/>
                </a:lnTo>
                <a:lnTo>
                  <a:pt x="38100" y="591184"/>
                </a:lnTo>
                <a:lnTo>
                  <a:pt x="52893" y="588196"/>
                </a:lnTo>
                <a:lnTo>
                  <a:pt x="65008" y="580040"/>
                </a:lnTo>
                <a:lnTo>
                  <a:pt x="73193" y="567932"/>
                </a:lnTo>
                <a:lnTo>
                  <a:pt x="76200" y="553084"/>
                </a:lnTo>
                <a:lnTo>
                  <a:pt x="28575" y="553084"/>
                </a:lnTo>
                <a:lnTo>
                  <a:pt x="28575" y="516909"/>
                </a:lnTo>
                <a:close/>
              </a:path>
              <a:path w="76200" h="591184">
                <a:moveTo>
                  <a:pt x="38100" y="514984"/>
                </a:moveTo>
                <a:lnTo>
                  <a:pt x="28575" y="516909"/>
                </a:lnTo>
                <a:lnTo>
                  <a:pt x="28575" y="553084"/>
                </a:lnTo>
                <a:lnTo>
                  <a:pt x="47625" y="553084"/>
                </a:lnTo>
                <a:lnTo>
                  <a:pt x="47625" y="516909"/>
                </a:lnTo>
                <a:lnTo>
                  <a:pt x="38100" y="514984"/>
                </a:lnTo>
                <a:close/>
              </a:path>
              <a:path w="76200" h="591184">
                <a:moveTo>
                  <a:pt x="47625" y="516909"/>
                </a:moveTo>
                <a:lnTo>
                  <a:pt x="47625" y="553084"/>
                </a:lnTo>
                <a:lnTo>
                  <a:pt x="76200" y="553084"/>
                </a:lnTo>
                <a:lnTo>
                  <a:pt x="73193" y="538237"/>
                </a:lnTo>
                <a:lnTo>
                  <a:pt x="65008" y="526129"/>
                </a:lnTo>
                <a:lnTo>
                  <a:pt x="52893" y="517973"/>
                </a:lnTo>
                <a:lnTo>
                  <a:pt x="47625" y="516909"/>
                </a:lnTo>
                <a:close/>
              </a:path>
              <a:path w="76200" h="591184">
                <a:moveTo>
                  <a:pt x="47625" y="0"/>
                </a:moveTo>
                <a:lnTo>
                  <a:pt x="28575" y="0"/>
                </a:lnTo>
                <a:lnTo>
                  <a:pt x="28575" y="516909"/>
                </a:lnTo>
                <a:lnTo>
                  <a:pt x="38100" y="514984"/>
                </a:lnTo>
                <a:lnTo>
                  <a:pt x="47625" y="514984"/>
                </a:lnTo>
                <a:lnTo>
                  <a:pt x="47625" y="0"/>
                </a:lnTo>
                <a:close/>
              </a:path>
              <a:path w="76200" h="591184">
                <a:moveTo>
                  <a:pt x="47625" y="514984"/>
                </a:moveTo>
                <a:lnTo>
                  <a:pt x="38100" y="514984"/>
                </a:lnTo>
                <a:lnTo>
                  <a:pt x="47625" y="516909"/>
                </a:lnTo>
                <a:lnTo>
                  <a:pt x="47625" y="514984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0" name="object 60"/>
          <p:cNvSpPr txBox="1"/>
          <p:nvPr/>
        </p:nvSpPr>
        <p:spPr>
          <a:xfrm>
            <a:off x="90322" y="10053928"/>
            <a:ext cx="664845" cy="5486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100"/>
              </a:lnSpc>
              <a:spcBef>
                <a:spcPts val="100"/>
              </a:spcBef>
            </a:pPr>
            <a:r>
              <a:rPr dirty="0" sz="800">
                <a:latin typeface="Calibri"/>
                <a:cs typeface="Calibri"/>
              </a:rPr>
              <a:t>How</a:t>
            </a:r>
            <a:r>
              <a:rPr dirty="0" sz="800" spc="-15">
                <a:latin typeface="Calibri"/>
                <a:cs typeface="Calibri"/>
              </a:rPr>
              <a:t> </a:t>
            </a:r>
            <a:r>
              <a:rPr dirty="0" sz="800" spc="-20">
                <a:latin typeface="Calibri"/>
                <a:cs typeface="Calibri"/>
              </a:rPr>
              <a:t>does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worship</a:t>
            </a:r>
            <a:r>
              <a:rPr dirty="0" sz="800" spc="15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impact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the</a:t>
            </a:r>
            <a:r>
              <a:rPr dirty="0" sz="800" spc="-3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life</a:t>
            </a:r>
            <a:r>
              <a:rPr dirty="0" sz="800" spc="-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of</a:t>
            </a:r>
            <a:r>
              <a:rPr dirty="0" sz="800" spc="-20">
                <a:latin typeface="Calibri"/>
                <a:cs typeface="Calibri"/>
              </a:rPr>
              <a:t> </a:t>
            </a:r>
            <a:r>
              <a:rPr dirty="0" sz="800" spc="-50">
                <a:latin typeface="Calibri"/>
                <a:cs typeface="Calibri"/>
              </a:rPr>
              <a:t>a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Christian?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581964" y="8318118"/>
            <a:ext cx="117157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dirty="0" u="sng" sz="900" spc="-2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there</a:t>
            </a:r>
            <a:r>
              <a:rPr dirty="0" u="sng" sz="9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life</a:t>
            </a:r>
            <a:r>
              <a:rPr dirty="0" u="sng" sz="900" spc="-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after</a:t>
            </a:r>
            <a:r>
              <a:rPr dirty="0" u="sng" sz="9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death?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581964" y="8555863"/>
            <a:ext cx="1273175" cy="3213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800"/>
              </a:lnSpc>
              <a:spcBef>
                <a:spcPts val="100"/>
              </a:spcBef>
            </a:pPr>
            <a:r>
              <a:rPr dirty="0" sz="900">
                <a:latin typeface="Calibri"/>
                <a:cs typeface="Calibri"/>
              </a:rPr>
              <a:t>Exploring</a:t>
            </a:r>
            <a:r>
              <a:rPr dirty="0" sz="900" spc="-4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arguments</a:t>
            </a:r>
            <a:r>
              <a:rPr dirty="0" sz="900" spc="-40">
                <a:latin typeface="Calibri"/>
                <a:cs typeface="Calibri"/>
              </a:rPr>
              <a:t> </a:t>
            </a:r>
            <a:r>
              <a:rPr dirty="0" sz="900" spc="-25">
                <a:latin typeface="Calibri"/>
                <a:cs typeface="Calibri"/>
              </a:rPr>
              <a:t>for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and</a:t>
            </a:r>
            <a:r>
              <a:rPr dirty="0" sz="900" spc="-3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against</a:t>
            </a:r>
            <a:r>
              <a:rPr dirty="0" sz="900" spc="-1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life</a:t>
            </a:r>
            <a:r>
              <a:rPr dirty="0" sz="900" spc="-1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after</a:t>
            </a:r>
            <a:r>
              <a:rPr dirty="0" sz="900" spc="-30">
                <a:latin typeface="Calibri"/>
                <a:cs typeface="Calibri"/>
              </a:rPr>
              <a:t> </a:t>
            </a:r>
            <a:r>
              <a:rPr dirty="0" sz="900" spc="-20">
                <a:latin typeface="Calibri"/>
                <a:cs typeface="Calibri"/>
              </a:rPr>
              <a:t>death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4741926" y="8237600"/>
            <a:ext cx="1346835" cy="3213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800"/>
              </a:lnSpc>
              <a:spcBef>
                <a:spcPts val="100"/>
              </a:spcBef>
            </a:pP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How</a:t>
            </a:r>
            <a:r>
              <a:rPr dirty="0" u="sng" sz="9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has</a:t>
            </a:r>
            <a:r>
              <a:rPr dirty="0" u="sng" sz="900" spc="-2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religion</a:t>
            </a:r>
            <a:r>
              <a:rPr dirty="0" u="sng" sz="900" spc="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influenced</a:t>
            </a:r>
            <a:r>
              <a:rPr dirty="0" sz="900" spc="500" b="1">
                <a:latin typeface="Calibri"/>
                <a:cs typeface="Calibri"/>
              </a:rPr>
              <a:t> 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culture?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4741926" y="8635364"/>
            <a:ext cx="1632585" cy="3181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6700"/>
              </a:lnSpc>
              <a:spcBef>
                <a:spcPts val="100"/>
              </a:spcBef>
            </a:pPr>
            <a:r>
              <a:rPr dirty="0" sz="900">
                <a:latin typeface="Calibri"/>
                <a:cs typeface="Calibri"/>
              </a:rPr>
              <a:t>In</a:t>
            </a:r>
            <a:r>
              <a:rPr dirty="0" sz="900" spc="-3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depth</a:t>
            </a:r>
            <a:r>
              <a:rPr dirty="0" sz="900" spc="-1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study</a:t>
            </a:r>
            <a:r>
              <a:rPr dirty="0" sz="900" spc="-2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of</a:t>
            </a:r>
            <a:r>
              <a:rPr dirty="0" sz="900" spc="14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how</a:t>
            </a:r>
            <a:r>
              <a:rPr dirty="0" sz="900" spc="-3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religion </a:t>
            </a:r>
            <a:r>
              <a:rPr dirty="0" sz="900" spc="-25">
                <a:latin typeface="Calibri"/>
                <a:cs typeface="Calibri"/>
              </a:rPr>
              <a:t>has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influenced</a:t>
            </a:r>
            <a:r>
              <a:rPr dirty="0" sz="900" spc="-2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modern</a:t>
            </a:r>
            <a:r>
              <a:rPr dirty="0" sz="900" spc="-50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culture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6830694" y="8364982"/>
            <a:ext cx="982980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800">
                <a:latin typeface="Calibri"/>
                <a:cs typeface="Calibri"/>
              </a:rPr>
              <a:t>Exploring</a:t>
            </a:r>
            <a:r>
              <a:rPr dirty="0" sz="800" spc="135">
                <a:latin typeface="Calibri"/>
                <a:cs typeface="Calibri"/>
              </a:rPr>
              <a:t> </a:t>
            </a:r>
            <a:r>
              <a:rPr dirty="0" sz="800" spc="-25">
                <a:latin typeface="Calibri"/>
                <a:cs typeface="Calibri"/>
              </a:rPr>
              <a:t>the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importance</a:t>
            </a:r>
            <a:r>
              <a:rPr dirty="0" sz="800" spc="1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of</a:t>
            </a:r>
            <a:r>
              <a:rPr dirty="0" sz="800" spc="2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religious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 spc="-25">
                <a:latin typeface="Calibri"/>
                <a:cs typeface="Calibri"/>
              </a:rPr>
              <a:t>art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66" name="object 66"/>
          <p:cNvGrpSpPr/>
          <p:nvPr/>
        </p:nvGrpSpPr>
        <p:grpSpPr>
          <a:xfrm>
            <a:off x="1048105" y="4315840"/>
            <a:ext cx="6779895" cy="5260975"/>
            <a:chOff x="1048105" y="4315840"/>
            <a:chExt cx="6779895" cy="5260975"/>
          </a:xfrm>
        </p:grpSpPr>
        <p:sp>
          <p:nvSpPr>
            <p:cNvPr id="67" name="object 67"/>
            <p:cNvSpPr/>
            <p:nvPr/>
          </p:nvSpPr>
          <p:spPr>
            <a:xfrm>
              <a:off x="1403096" y="8723629"/>
              <a:ext cx="5774690" cy="852805"/>
            </a:xfrm>
            <a:custGeom>
              <a:avLst/>
              <a:gdLst/>
              <a:ahLst/>
              <a:cxnLst/>
              <a:rect l="l" t="t" r="r" b="b"/>
              <a:pathLst>
                <a:path w="5774690" h="852804">
                  <a:moveTo>
                    <a:pt x="76200" y="814578"/>
                  </a:moveTo>
                  <a:lnTo>
                    <a:pt x="73202" y="799731"/>
                  </a:lnTo>
                  <a:lnTo>
                    <a:pt x="65049" y="787628"/>
                  </a:lnTo>
                  <a:lnTo>
                    <a:pt x="52946" y="779475"/>
                  </a:lnTo>
                  <a:lnTo>
                    <a:pt x="47625" y="778395"/>
                  </a:lnTo>
                  <a:lnTo>
                    <a:pt x="47625" y="776478"/>
                  </a:lnTo>
                  <a:lnTo>
                    <a:pt x="47625" y="261366"/>
                  </a:lnTo>
                  <a:lnTo>
                    <a:pt x="28575" y="261366"/>
                  </a:lnTo>
                  <a:lnTo>
                    <a:pt x="28575" y="778395"/>
                  </a:lnTo>
                  <a:lnTo>
                    <a:pt x="23241" y="779475"/>
                  </a:lnTo>
                  <a:lnTo>
                    <a:pt x="11137" y="787628"/>
                  </a:lnTo>
                  <a:lnTo>
                    <a:pt x="2984" y="799731"/>
                  </a:lnTo>
                  <a:lnTo>
                    <a:pt x="0" y="814578"/>
                  </a:lnTo>
                  <a:lnTo>
                    <a:pt x="2984" y="829373"/>
                  </a:lnTo>
                  <a:lnTo>
                    <a:pt x="11137" y="841489"/>
                  </a:lnTo>
                  <a:lnTo>
                    <a:pt x="23241" y="849680"/>
                  </a:lnTo>
                  <a:lnTo>
                    <a:pt x="38100" y="852678"/>
                  </a:lnTo>
                  <a:lnTo>
                    <a:pt x="52946" y="849680"/>
                  </a:lnTo>
                  <a:lnTo>
                    <a:pt x="65049" y="841489"/>
                  </a:lnTo>
                  <a:lnTo>
                    <a:pt x="73202" y="829373"/>
                  </a:lnTo>
                  <a:lnTo>
                    <a:pt x="76200" y="814578"/>
                  </a:lnTo>
                  <a:close/>
                </a:path>
                <a:path w="5774690" h="852804">
                  <a:moveTo>
                    <a:pt x="3451098" y="728345"/>
                  </a:moveTo>
                  <a:lnTo>
                    <a:pt x="3448088" y="713498"/>
                  </a:lnTo>
                  <a:lnTo>
                    <a:pt x="3439896" y="701395"/>
                  </a:lnTo>
                  <a:lnTo>
                    <a:pt x="3427780" y="693242"/>
                  </a:lnTo>
                  <a:lnTo>
                    <a:pt x="3422523" y="692175"/>
                  </a:lnTo>
                  <a:lnTo>
                    <a:pt x="3422523" y="690245"/>
                  </a:lnTo>
                  <a:lnTo>
                    <a:pt x="3422523" y="274066"/>
                  </a:lnTo>
                  <a:lnTo>
                    <a:pt x="3403473" y="274066"/>
                  </a:lnTo>
                  <a:lnTo>
                    <a:pt x="3403473" y="692175"/>
                  </a:lnTo>
                  <a:lnTo>
                    <a:pt x="3398139" y="693242"/>
                  </a:lnTo>
                  <a:lnTo>
                    <a:pt x="3386036" y="701395"/>
                  </a:lnTo>
                  <a:lnTo>
                    <a:pt x="3377882" y="713498"/>
                  </a:lnTo>
                  <a:lnTo>
                    <a:pt x="3374898" y="728345"/>
                  </a:lnTo>
                  <a:lnTo>
                    <a:pt x="3377882" y="743204"/>
                  </a:lnTo>
                  <a:lnTo>
                    <a:pt x="3386036" y="755307"/>
                  </a:lnTo>
                  <a:lnTo>
                    <a:pt x="3398139" y="763460"/>
                  </a:lnTo>
                  <a:lnTo>
                    <a:pt x="3412998" y="766445"/>
                  </a:lnTo>
                  <a:lnTo>
                    <a:pt x="3427780" y="763460"/>
                  </a:lnTo>
                  <a:lnTo>
                    <a:pt x="3439896" y="755307"/>
                  </a:lnTo>
                  <a:lnTo>
                    <a:pt x="3448088" y="743204"/>
                  </a:lnTo>
                  <a:lnTo>
                    <a:pt x="3451098" y="728345"/>
                  </a:lnTo>
                  <a:close/>
                </a:path>
                <a:path w="5774690" h="852804">
                  <a:moveTo>
                    <a:pt x="5774309" y="553085"/>
                  </a:moveTo>
                  <a:lnTo>
                    <a:pt x="5771312" y="538238"/>
                  </a:lnTo>
                  <a:lnTo>
                    <a:pt x="5763158" y="526135"/>
                  </a:lnTo>
                  <a:lnTo>
                    <a:pt x="5751055" y="517982"/>
                  </a:lnTo>
                  <a:lnTo>
                    <a:pt x="5745734" y="516902"/>
                  </a:lnTo>
                  <a:lnTo>
                    <a:pt x="5745734" y="514985"/>
                  </a:lnTo>
                  <a:lnTo>
                    <a:pt x="5745734" y="0"/>
                  </a:lnTo>
                  <a:lnTo>
                    <a:pt x="5726684" y="0"/>
                  </a:lnTo>
                  <a:lnTo>
                    <a:pt x="5726684" y="516902"/>
                  </a:lnTo>
                  <a:lnTo>
                    <a:pt x="5721350" y="517982"/>
                  </a:lnTo>
                  <a:lnTo>
                    <a:pt x="5709247" y="526135"/>
                  </a:lnTo>
                  <a:lnTo>
                    <a:pt x="5701093" y="538238"/>
                  </a:lnTo>
                  <a:lnTo>
                    <a:pt x="5698109" y="553085"/>
                  </a:lnTo>
                  <a:lnTo>
                    <a:pt x="5701093" y="567944"/>
                  </a:lnTo>
                  <a:lnTo>
                    <a:pt x="5709247" y="580047"/>
                  </a:lnTo>
                  <a:lnTo>
                    <a:pt x="5721350" y="588200"/>
                  </a:lnTo>
                  <a:lnTo>
                    <a:pt x="5736209" y="591185"/>
                  </a:lnTo>
                  <a:lnTo>
                    <a:pt x="5751055" y="588200"/>
                  </a:lnTo>
                  <a:lnTo>
                    <a:pt x="5763158" y="580047"/>
                  </a:lnTo>
                  <a:lnTo>
                    <a:pt x="5771312" y="567944"/>
                  </a:lnTo>
                  <a:lnTo>
                    <a:pt x="5774309" y="553085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8" name="object 68"/>
            <p:cNvSpPr/>
            <p:nvPr/>
          </p:nvSpPr>
          <p:spPr>
            <a:xfrm>
              <a:off x="1048105" y="4675212"/>
              <a:ext cx="6779895" cy="2764790"/>
            </a:xfrm>
            <a:custGeom>
              <a:avLst/>
              <a:gdLst/>
              <a:ahLst/>
              <a:cxnLst/>
              <a:rect l="l" t="t" r="r" b="b"/>
              <a:pathLst>
                <a:path w="6779895" h="2764790">
                  <a:moveTo>
                    <a:pt x="6779539" y="2146554"/>
                  </a:moveTo>
                  <a:lnTo>
                    <a:pt x="1066063" y="2146554"/>
                  </a:lnTo>
                  <a:lnTo>
                    <a:pt x="1066063" y="2146897"/>
                  </a:lnTo>
                  <a:lnTo>
                    <a:pt x="1057427" y="2146084"/>
                  </a:lnTo>
                  <a:lnTo>
                    <a:pt x="987666" y="2129561"/>
                  </a:lnTo>
                  <a:lnTo>
                    <a:pt x="921816" y="2097646"/>
                  </a:lnTo>
                  <a:lnTo>
                    <a:pt x="860577" y="2051608"/>
                  </a:lnTo>
                  <a:lnTo>
                    <a:pt x="831888" y="2023694"/>
                  </a:lnTo>
                  <a:lnTo>
                    <a:pt x="804608" y="1992731"/>
                  </a:lnTo>
                  <a:lnTo>
                    <a:pt x="778814" y="1958873"/>
                  </a:lnTo>
                  <a:lnTo>
                    <a:pt x="754595" y="1922272"/>
                  </a:lnTo>
                  <a:lnTo>
                    <a:pt x="732028" y="1883092"/>
                  </a:lnTo>
                  <a:lnTo>
                    <a:pt x="711212" y="1841487"/>
                  </a:lnTo>
                  <a:lnTo>
                    <a:pt x="692226" y="1797621"/>
                  </a:lnTo>
                  <a:lnTo>
                    <a:pt x="675144" y="1751660"/>
                  </a:lnTo>
                  <a:lnTo>
                    <a:pt x="660069" y="1703743"/>
                  </a:lnTo>
                  <a:lnTo>
                    <a:pt x="647077" y="1654048"/>
                  </a:lnTo>
                  <a:lnTo>
                    <a:pt x="636244" y="1602727"/>
                  </a:lnTo>
                  <a:lnTo>
                    <a:pt x="627672" y="1549920"/>
                  </a:lnTo>
                  <a:lnTo>
                    <a:pt x="621449" y="1495818"/>
                  </a:lnTo>
                  <a:lnTo>
                    <a:pt x="617626" y="1440548"/>
                  </a:lnTo>
                  <a:lnTo>
                    <a:pt x="616331" y="1384287"/>
                  </a:lnTo>
                  <a:lnTo>
                    <a:pt x="617626" y="1327188"/>
                  </a:lnTo>
                  <a:lnTo>
                    <a:pt x="621766" y="1267714"/>
                  </a:lnTo>
                  <a:lnTo>
                    <a:pt x="628637" y="1209827"/>
                  </a:lnTo>
                  <a:lnTo>
                    <a:pt x="638124" y="1153680"/>
                  </a:lnTo>
                  <a:lnTo>
                    <a:pt x="650113" y="1099426"/>
                  </a:lnTo>
                  <a:lnTo>
                    <a:pt x="664489" y="1047229"/>
                  </a:lnTo>
                  <a:lnTo>
                    <a:pt x="681139" y="997242"/>
                  </a:lnTo>
                  <a:lnTo>
                    <a:pt x="699960" y="949629"/>
                  </a:lnTo>
                  <a:lnTo>
                    <a:pt x="720826" y="904544"/>
                  </a:lnTo>
                  <a:lnTo>
                    <a:pt x="743623" y="862152"/>
                  </a:lnTo>
                  <a:lnTo>
                    <a:pt x="768248" y="822591"/>
                  </a:lnTo>
                  <a:lnTo>
                    <a:pt x="794588" y="786028"/>
                  </a:lnTo>
                  <a:lnTo>
                    <a:pt x="822515" y="752627"/>
                  </a:lnTo>
                  <a:lnTo>
                    <a:pt x="851928" y="722528"/>
                  </a:lnTo>
                  <a:lnTo>
                    <a:pt x="882713" y="695909"/>
                  </a:lnTo>
                  <a:lnTo>
                    <a:pt x="914755" y="672922"/>
                  </a:lnTo>
                  <a:lnTo>
                    <a:pt x="947928" y="653707"/>
                  </a:lnTo>
                  <a:lnTo>
                    <a:pt x="1017270" y="627265"/>
                  </a:lnTo>
                  <a:lnTo>
                    <a:pt x="1062253" y="619747"/>
                  </a:lnTo>
                  <a:lnTo>
                    <a:pt x="1062253" y="621068"/>
                  </a:lnTo>
                  <a:lnTo>
                    <a:pt x="3279038" y="621068"/>
                  </a:lnTo>
                  <a:lnTo>
                    <a:pt x="3279038" y="0"/>
                  </a:lnTo>
                  <a:lnTo>
                    <a:pt x="1062253" y="0"/>
                  </a:lnTo>
                  <a:lnTo>
                    <a:pt x="1062253" y="2298"/>
                  </a:lnTo>
                  <a:lnTo>
                    <a:pt x="1049324" y="2616"/>
                  </a:lnTo>
                  <a:lnTo>
                    <a:pt x="1006856" y="5727"/>
                  </a:lnTo>
                  <a:lnTo>
                    <a:pt x="964831" y="10858"/>
                  </a:lnTo>
                  <a:lnTo>
                    <a:pt x="923290" y="17983"/>
                  </a:lnTo>
                  <a:lnTo>
                    <a:pt x="882269" y="27063"/>
                  </a:lnTo>
                  <a:lnTo>
                    <a:pt x="841768" y="38049"/>
                  </a:lnTo>
                  <a:lnTo>
                    <a:pt x="801852" y="50914"/>
                  </a:lnTo>
                  <a:lnTo>
                    <a:pt x="762533" y="65608"/>
                  </a:lnTo>
                  <a:lnTo>
                    <a:pt x="723849" y="82105"/>
                  </a:lnTo>
                  <a:lnTo>
                    <a:pt x="685812" y="100355"/>
                  </a:lnTo>
                  <a:lnTo>
                    <a:pt x="648487" y="120332"/>
                  </a:lnTo>
                  <a:lnTo>
                    <a:pt x="611873" y="141986"/>
                  </a:lnTo>
                  <a:lnTo>
                    <a:pt x="576008" y="165277"/>
                  </a:lnTo>
                  <a:lnTo>
                    <a:pt x="540943" y="190182"/>
                  </a:lnTo>
                  <a:lnTo>
                    <a:pt x="506679" y="216649"/>
                  </a:lnTo>
                  <a:lnTo>
                    <a:pt x="473252" y="244640"/>
                  </a:lnTo>
                  <a:lnTo>
                    <a:pt x="440715" y="274129"/>
                  </a:lnTo>
                  <a:lnTo>
                    <a:pt x="409079" y="305054"/>
                  </a:lnTo>
                  <a:lnTo>
                    <a:pt x="378371" y="337413"/>
                  </a:lnTo>
                  <a:lnTo>
                    <a:pt x="348627" y="371132"/>
                  </a:lnTo>
                  <a:lnTo>
                    <a:pt x="319887" y="406184"/>
                  </a:lnTo>
                  <a:lnTo>
                    <a:pt x="292176" y="442544"/>
                  </a:lnTo>
                  <a:lnTo>
                    <a:pt x="265506" y="480161"/>
                  </a:lnTo>
                  <a:lnTo>
                    <a:pt x="239928" y="518998"/>
                  </a:lnTo>
                  <a:lnTo>
                    <a:pt x="215480" y="559015"/>
                  </a:lnTo>
                  <a:lnTo>
                    <a:pt x="192163" y="600176"/>
                  </a:lnTo>
                  <a:lnTo>
                    <a:pt x="170027" y="642454"/>
                  </a:lnTo>
                  <a:lnTo>
                    <a:pt x="149110" y="685787"/>
                  </a:lnTo>
                  <a:lnTo>
                    <a:pt x="129425" y="730148"/>
                  </a:lnTo>
                  <a:lnTo>
                    <a:pt x="110998" y="775512"/>
                  </a:lnTo>
                  <a:lnTo>
                    <a:pt x="93878" y="821817"/>
                  </a:lnTo>
                  <a:lnTo>
                    <a:pt x="78092" y="869035"/>
                  </a:lnTo>
                  <a:lnTo>
                    <a:pt x="63665" y="917143"/>
                  </a:lnTo>
                  <a:lnTo>
                    <a:pt x="50622" y="966076"/>
                  </a:lnTo>
                  <a:lnTo>
                    <a:pt x="39001" y="1015809"/>
                  </a:lnTo>
                  <a:lnTo>
                    <a:pt x="28841" y="1066292"/>
                  </a:lnTo>
                  <a:lnTo>
                    <a:pt x="20154" y="1117511"/>
                  </a:lnTo>
                  <a:lnTo>
                    <a:pt x="12979" y="1169416"/>
                  </a:lnTo>
                  <a:lnTo>
                    <a:pt x="7340" y="1221955"/>
                  </a:lnTo>
                  <a:lnTo>
                    <a:pt x="3276" y="1275105"/>
                  </a:lnTo>
                  <a:lnTo>
                    <a:pt x="825" y="1328826"/>
                  </a:lnTo>
                  <a:lnTo>
                    <a:pt x="0" y="1383068"/>
                  </a:lnTo>
                  <a:lnTo>
                    <a:pt x="825" y="1437322"/>
                  </a:lnTo>
                  <a:lnTo>
                    <a:pt x="3276" y="1491043"/>
                  </a:lnTo>
                  <a:lnTo>
                    <a:pt x="7340" y="1544193"/>
                  </a:lnTo>
                  <a:lnTo>
                    <a:pt x="12979" y="1596732"/>
                  </a:lnTo>
                  <a:lnTo>
                    <a:pt x="20154" y="1648637"/>
                  </a:lnTo>
                  <a:lnTo>
                    <a:pt x="28841" y="1699856"/>
                  </a:lnTo>
                  <a:lnTo>
                    <a:pt x="39001" y="1750339"/>
                  </a:lnTo>
                  <a:lnTo>
                    <a:pt x="50622" y="1800072"/>
                  </a:lnTo>
                  <a:lnTo>
                    <a:pt x="63665" y="1849005"/>
                  </a:lnTo>
                  <a:lnTo>
                    <a:pt x="78092" y="1897113"/>
                  </a:lnTo>
                  <a:lnTo>
                    <a:pt x="93878" y="1944331"/>
                  </a:lnTo>
                  <a:lnTo>
                    <a:pt x="110998" y="1990636"/>
                  </a:lnTo>
                  <a:lnTo>
                    <a:pt x="129425" y="2036000"/>
                  </a:lnTo>
                  <a:lnTo>
                    <a:pt x="149110" y="2080361"/>
                  </a:lnTo>
                  <a:lnTo>
                    <a:pt x="170027" y="2123694"/>
                  </a:lnTo>
                  <a:lnTo>
                    <a:pt x="192163" y="2165972"/>
                  </a:lnTo>
                  <a:lnTo>
                    <a:pt x="215480" y="2207133"/>
                  </a:lnTo>
                  <a:lnTo>
                    <a:pt x="239928" y="2247150"/>
                  </a:lnTo>
                  <a:lnTo>
                    <a:pt x="265506" y="2285987"/>
                  </a:lnTo>
                  <a:lnTo>
                    <a:pt x="292176" y="2323604"/>
                  </a:lnTo>
                  <a:lnTo>
                    <a:pt x="319887" y="2359952"/>
                  </a:lnTo>
                  <a:lnTo>
                    <a:pt x="348627" y="2395016"/>
                  </a:lnTo>
                  <a:lnTo>
                    <a:pt x="378371" y="2428735"/>
                  </a:lnTo>
                  <a:lnTo>
                    <a:pt x="409079" y="2461095"/>
                  </a:lnTo>
                  <a:lnTo>
                    <a:pt x="440715" y="2492019"/>
                  </a:lnTo>
                  <a:lnTo>
                    <a:pt x="473252" y="2521508"/>
                  </a:lnTo>
                  <a:lnTo>
                    <a:pt x="506679" y="2549499"/>
                  </a:lnTo>
                  <a:lnTo>
                    <a:pt x="540943" y="2575966"/>
                  </a:lnTo>
                  <a:lnTo>
                    <a:pt x="576008" y="2600871"/>
                  </a:lnTo>
                  <a:lnTo>
                    <a:pt x="611873" y="2624163"/>
                  </a:lnTo>
                  <a:lnTo>
                    <a:pt x="648487" y="2645816"/>
                  </a:lnTo>
                  <a:lnTo>
                    <a:pt x="685812" y="2665793"/>
                  </a:lnTo>
                  <a:lnTo>
                    <a:pt x="723849" y="2684043"/>
                  </a:lnTo>
                  <a:lnTo>
                    <a:pt x="762533" y="2700540"/>
                  </a:lnTo>
                  <a:lnTo>
                    <a:pt x="801852" y="2715234"/>
                  </a:lnTo>
                  <a:lnTo>
                    <a:pt x="841768" y="2728099"/>
                  </a:lnTo>
                  <a:lnTo>
                    <a:pt x="882269" y="2739085"/>
                  </a:lnTo>
                  <a:lnTo>
                    <a:pt x="923290" y="2748165"/>
                  </a:lnTo>
                  <a:lnTo>
                    <a:pt x="964831" y="2755290"/>
                  </a:lnTo>
                  <a:lnTo>
                    <a:pt x="1006856" y="2760421"/>
                  </a:lnTo>
                  <a:lnTo>
                    <a:pt x="1049324" y="2763532"/>
                  </a:lnTo>
                  <a:lnTo>
                    <a:pt x="1092225" y="2764574"/>
                  </a:lnTo>
                  <a:lnTo>
                    <a:pt x="1092225" y="2763939"/>
                  </a:lnTo>
                  <a:lnTo>
                    <a:pt x="6779539" y="2763939"/>
                  </a:lnTo>
                  <a:lnTo>
                    <a:pt x="6779539" y="2146554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9" name="object 69"/>
            <p:cNvSpPr/>
            <p:nvPr/>
          </p:nvSpPr>
          <p:spPr>
            <a:xfrm>
              <a:off x="3409569" y="4315840"/>
              <a:ext cx="1215390" cy="1280160"/>
            </a:xfrm>
            <a:custGeom>
              <a:avLst/>
              <a:gdLst/>
              <a:ahLst/>
              <a:cxnLst/>
              <a:rect l="l" t="t" r="r" b="b"/>
              <a:pathLst>
                <a:path w="1215389" h="1280160">
                  <a:moveTo>
                    <a:pt x="607567" y="0"/>
                  </a:moveTo>
                  <a:lnTo>
                    <a:pt x="560089" y="1925"/>
                  </a:lnTo>
                  <a:lnTo>
                    <a:pt x="513609" y="7606"/>
                  </a:lnTo>
                  <a:lnTo>
                    <a:pt x="468263" y="16901"/>
                  </a:lnTo>
                  <a:lnTo>
                    <a:pt x="424186" y="29667"/>
                  </a:lnTo>
                  <a:lnTo>
                    <a:pt x="381514" y="45762"/>
                  </a:lnTo>
                  <a:lnTo>
                    <a:pt x="340382" y="65044"/>
                  </a:lnTo>
                  <a:lnTo>
                    <a:pt x="300924" y="87371"/>
                  </a:lnTo>
                  <a:lnTo>
                    <a:pt x="263275" y="112600"/>
                  </a:lnTo>
                  <a:lnTo>
                    <a:pt x="227572" y="140589"/>
                  </a:lnTo>
                  <a:lnTo>
                    <a:pt x="193948" y="171195"/>
                  </a:lnTo>
                  <a:lnTo>
                    <a:pt x="162539" y="204277"/>
                  </a:lnTo>
                  <a:lnTo>
                    <a:pt x="133481" y="239693"/>
                  </a:lnTo>
                  <a:lnTo>
                    <a:pt x="106907" y="277299"/>
                  </a:lnTo>
                  <a:lnTo>
                    <a:pt x="82954" y="316954"/>
                  </a:lnTo>
                  <a:lnTo>
                    <a:pt x="61756" y="358515"/>
                  </a:lnTo>
                  <a:lnTo>
                    <a:pt x="43449" y="401841"/>
                  </a:lnTo>
                  <a:lnTo>
                    <a:pt x="28168" y="446788"/>
                  </a:lnTo>
                  <a:lnTo>
                    <a:pt x="16047" y="493216"/>
                  </a:lnTo>
                  <a:lnTo>
                    <a:pt x="7222" y="540980"/>
                  </a:lnTo>
                  <a:lnTo>
                    <a:pt x="1828" y="589940"/>
                  </a:lnTo>
                  <a:lnTo>
                    <a:pt x="0" y="639953"/>
                  </a:lnTo>
                  <a:lnTo>
                    <a:pt x="1828" y="689966"/>
                  </a:lnTo>
                  <a:lnTo>
                    <a:pt x="7222" y="738928"/>
                  </a:lnTo>
                  <a:lnTo>
                    <a:pt x="16047" y="786696"/>
                  </a:lnTo>
                  <a:lnTo>
                    <a:pt x="28168" y="833129"/>
                  </a:lnTo>
                  <a:lnTo>
                    <a:pt x="43449" y="878082"/>
                  </a:lnTo>
                  <a:lnTo>
                    <a:pt x="61756" y="921415"/>
                  </a:lnTo>
                  <a:lnTo>
                    <a:pt x="82954" y="962984"/>
                  </a:lnTo>
                  <a:lnTo>
                    <a:pt x="106907" y="1002647"/>
                  </a:lnTo>
                  <a:lnTo>
                    <a:pt x="133481" y="1040262"/>
                  </a:lnTo>
                  <a:lnTo>
                    <a:pt x="162539" y="1075687"/>
                  </a:lnTo>
                  <a:lnTo>
                    <a:pt x="193948" y="1108778"/>
                  </a:lnTo>
                  <a:lnTo>
                    <a:pt x="227572" y="1139394"/>
                  </a:lnTo>
                  <a:lnTo>
                    <a:pt x="263275" y="1167391"/>
                  </a:lnTo>
                  <a:lnTo>
                    <a:pt x="300924" y="1192628"/>
                  </a:lnTo>
                  <a:lnTo>
                    <a:pt x="340382" y="1214963"/>
                  </a:lnTo>
                  <a:lnTo>
                    <a:pt x="381514" y="1234252"/>
                  </a:lnTo>
                  <a:lnTo>
                    <a:pt x="424186" y="1250353"/>
                  </a:lnTo>
                  <a:lnTo>
                    <a:pt x="468263" y="1263124"/>
                  </a:lnTo>
                  <a:lnTo>
                    <a:pt x="513609" y="1272423"/>
                  </a:lnTo>
                  <a:lnTo>
                    <a:pt x="560089" y="1278106"/>
                  </a:lnTo>
                  <a:lnTo>
                    <a:pt x="607567" y="1280033"/>
                  </a:lnTo>
                  <a:lnTo>
                    <a:pt x="655029" y="1278106"/>
                  </a:lnTo>
                  <a:lnTo>
                    <a:pt x="701493" y="1272423"/>
                  </a:lnTo>
                  <a:lnTo>
                    <a:pt x="746825" y="1263124"/>
                  </a:lnTo>
                  <a:lnTo>
                    <a:pt x="790889" y="1250353"/>
                  </a:lnTo>
                  <a:lnTo>
                    <a:pt x="833550" y="1234252"/>
                  </a:lnTo>
                  <a:lnTo>
                    <a:pt x="874673" y="1214963"/>
                  </a:lnTo>
                  <a:lnTo>
                    <a:pt x="914122" y="1192628"/>
                  </a:lnTo>
                  <a:lnTo>
                    <a:pt x="951763" y="1167391"/>
                  </a:lnTo>
                  <a:lnTo>
                    <a:pt x="987460" y="1139394"/>
                  </a:lnTo>
                  <a:lnTo>
                    <a:pt x="1021078" y="1108778"/>
                  </a:lnTo>
                  <a:lnTo>
                    <a:pt x="1052483" y="1075687"/>
                  </a:lnTo>
                  <a:lnTo>
                    <a:pt x="1081537" y="1040262"/>
                  </a:lnTo>
                  <a:lnTo>
                    <a:pt x="1108108" y="1002647"/>
                  </a:lnTo>
                  <a:lnTo>
                    <a:pt x="1132059" y="962984"/>
                  </a:lnTo>
                  <a:lnTo>
                    <a:pt x="1153255" y="921415"/>
                  </a:lnTo>
                  <a:lnTo>
                    <a:pt x="1171561" y="878082"/>
                  </a:lnTo>
                  <a:lnTo>
                    <a:pt x="1186841" y="833129"/>
                  </a:lnTo>
                  <a:lnTo>
                    <a:pt x="1198962" y="786696"/>
                  </a:lnTo>
                  <a:lnTo>
                    <a:pt x="1207786" y="738928"/>
                  </a:lnTo>
                  <a:lnTo>
                    <a:pt x="1213180" y="689966"/>
                  </a:lnTo>
                  <a:lnTo>
                    <a:pt x="1215008" y="639953"/>
                  </a:lnTo>
                  <a:lnTo>
                    <a:pt x="1213180" y="589940"/>
                  </a:lnTo>
                  <a:lnTo>
                    <a:pt x="1207786" y="540980"/>
                  </a:lnTo>
                  <a:lnTo>
                    <a:pt x="1198962" y="493216"/>
                  </a:lnTo>
                  <a:lnTo>
                    <a:pt x="1186841" y="446788"/>
                  </a:lnTo>
                  <a:lnTo>
                    <a:pt x="1171561" y="401841"/>
                  </a:lnTo>
                  <a:lnTo>
                    <a:pt x="1153255" y="358515"/>
                  </a:lnTo>
                  <a:lnTo>
                    <a:pt x="1132059" y="316954"/>
                  </a:lnTo>
                  <a:lnTo>
                    <a:pt x="1108108" y="277299"/>
                  </a:lnTo>
                  <a:lnTo>
                    <a:pt x="1081537" y="239693"/>
                  </a:lnTo>
                  <a:lnTo>
                    <a:pt x="1052483" y="204277"/>
                  </a:lnTo>
                  <a:lnTo>
                    <a:pt x="1021078" y="171195"/>
                  </a:lnTo>
                  <a:lnTo>
                    <a:pt x="987460" y="140589"/>
                  </a:lnTo>
                  <a:lnTo>
                    <a:pt x="951763" y="112600"/>
                  </a:lnTo>
                  <a:lnTo>
                    <a:pt x="914122" y="87371"/>
                  </a:lnTo>
                  <a:lnTo>
                    <a:pt x="874673" y="65044"/>
                  </a:lnTo>
                  <a:lnTo>
                    <a:pt x="833550" y="45762"/>
                  </a:lnTo>
                  <a:lnTo>
                    <a:pt x="790889" y="29667"/>
                  </a:lnTo>
                  <a:lnTo>
                    <a:pt x="746825" y="16901"/>
                  </a:lnTo>
                  <a:lnTo>
                    <a:pt x="701493" y="7606"/>
                  </a:lnTo>
                  <a:lnTo>
                    <a:pt x="655029" y="1925"/>
                  </a:lnTo>
                  <a:lnTo>
                    <a:pt x="607567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0" name="object 70"/>
            <p:cNvSpPr/>
            <p:nvPr/>
          </p:nvSpPr>
          <p:spPr>
            <a:xfrm>
              <a:off x="3588257" y="4515103"/>
              <a:ext cx="841375" cy="854710"/>
            </a:xfrm>
            <a:custGeom>
              <a:avLst/>
              <a:gdLst/>
              <a:ahLst/>
              <a:cxnLst/>
              <a:rect l="l" t="t" r="r" b="b"/>
              <a:pathLst>
                <a:path w="841375" h="854710">
                  <a:moveTo>
                    <a:pt x="420496" y="0"/>
                  </a:moveTo>
                  <a:lnTo>
                    <a:pt x="371449" y="2874"/>
                  </a:lnTo>
                  <a:lnTo>
                    <a:pt x="324065" y="11282"/>
                  </a:lnTo>
                  <a:lnTo>
                    <a:pt x="278661" y="24903"/>
                  </a:lnTo>
                  <a:lnTo>
                    <a:pt x="235551" y="43418"/>
                  </a:lnTo>
                  <a:lnTo>
                    <a:pt x="195051" y="66504"/>
                  </a:lnTo>
                  <a:lnTo>
                    <a:pt x="157477" y="93842"/>
                  </a:lnTo>
                  <a:lnTo>
                    <a:pt x="123142" y="125110"/>
                  </a:lnTo>
                  <a:lnTo>
                    <a:pt x="92363" y="159988"/>
                  </a:lnTo>
                  <a:lnTo>
                    <a:pt x="65454" y="198155"/>
                  </a:lnTo>
                  <a:lnTo>
                    <a:pt x="42731" y="239291"/>
                  </a:lnTo>
                  <a:lnTo>
                    <a:pt x="24509" y="283074"/>
                  </a:lnTo>
                  <a:lnTo>
                    <a:pt x="11103" y="329184"/>
                  </a:lnTo>
                  <a:lnTo>
                    <a:pt x="2828" y="377299"/>
                  </a:lnTo>
                  <a:lnTo>
                    <a:pt x="0" y="427100"/>
                  </a:lnTo>
                  <a:lnTo>
                    <a:pt x="2828" y="476927"/>
                  </a:lnTo>
                  <a:lnTo>
                    <a:pt x="11103" y="525065"/>
                  </a:lnTo>
                  <a:lnTo>
                    <a:pt x="24509" y="571193"/>
                  </a:lnTo>
                  <a:lnTo>
                    <a:pt x="42731" y="614991"/>
                  </a:lnTo>
                  <a:lnTo>
                    <a:pt x="65454" y="656139"/>
                  </a:lnTo>
                  <a:lnTo>
                    <a:pt x="92363" y="694316"/>
                  </a:lnTo>
                  <a:lnTo>
                    <a:pt x="123142" y="729202"/>
                  </a:lnTo>
                  <a:lnTo>
                    <a:pt x="157477" y="760476"/>
                  </a:lnTo>
                  <a:lnTo>
                    <a:pt x="195051" y="787818"/>
                  </a:lnTo>
                  <a:lnTo>
                    <a:pt x="235551" y="810907"/>
                  </a:lnTo>
                  <a:lnTo>
                    <a:pt x="278661" y="829423"/>
                  </a:lnTo>
                  <a:lnTo>
                    <a:pt x="324065" y="843046"/>
                  </a:lnTo>
                  <a:lnTo>
                    <a:pt x="371449" y="851454"/>
                  </a:lnTo>
                  <a:lnTo>
                    <a:pt x="420496" y="854328"/>
                  </a:lnTo>
                  <a:lnTo>
                    <a:pt x="466324" y="851822"/>
                  </a:lnTo>
                  <a:lnTo>
                    <a:pt x="510724" y="844475"/>
                  </a:lnTo>
                  <a:lnTo>
                    <a:pt x="553438" y="832550"/>
                  </a:lnTo>
                  <a:lnTo>
                    <a:pt x="594210" y="816305"/>
                  </a:lnTo>
                  <a:lnTo>
                    <a:pt x="632784" y="796003"/>
                  </a:lnTo>
                  <a:lnTo>
                    <a:pt x="668902" y="771902"/>
                  </a:lnTo>
                  <a:lnTo>
                    <a:pt x="702309" y="744265"/>
                  </a:lnTo>
                  <a:lnTo>
                    <a:pt x="732746" y="713352"/>
                  </a:lnTo>
                  <a:lnTo>
                    <a:pt x="759958" y="679422"/>
                  </a:lnTo>
                  <a:lnTo>
                    <a:pt x="783688" y="642737"/>
                  </a:lnTo>
                  <a:lnTo>
                    <a:pt x="803679" y="603557"/>
                  </a:lnTo>
                  <a:lnTo>
                    <a:pt x="819675" y="562143"/>
                  </a:lnTo>
                  <a:lnTo>
                    <a:pt x="831418" y="518755"/>
                  </a:lnTo>
                  <a:lnTo>
                    <a:pt x="838652" y="473654"/>
                  </a:lnTo>
                  <a:lnTo>
                    <a:pt x="841120" y="427100"/>
                  </a:lnTo>
                  <a:lnTo>
                    <a:pt x="838290" y="377299"/>
                  </a:lnTo>
                  <a:lnTo>
                    <a:pt x="830010" y="329183"/>
                  </a:lnTo>
                  <a:lnTo>
                    <a:pt x="816596" y="283074"/>
                  </a:lnTo>
                  <a:lnTo>
                    <a:pt x="798364" y="239291"/>
                  </a:lnTo>
                  <a:lnTo>
                    <a:pt x="775629" y="198155"/>
                  </a:lnTo>
                  <a:lnTo>
                    <a:pt x="748707" y="159988"/>
                  </a:lnTo>
                  <a:lnTo>
                    <a:pt x="717915" y="125110"/>
                  </a:lnTo>
                  <a:lnTo>
                    <a:pt x="683566" y="93842"/>
                  </a:lnTo>
                  <a:lnTo>
                    <a:pt x="645979" y="66504"/>
                  </a:lnTo>
                  <a:lnTo>
                    <a:pt x="605467" y="43418"/>
                  </a:lnTo>
                  <a:lnTo>
                    <a:pt x="562347" y="24903"/>
                  </a:lnTo>
                  <a:lnTo>
                    <a:pt x="516935" y="11282"/>
                  </a:lnTo>
                  <a:lnTo>
                    <a:pt x="469546" y="2874"/>
                  </a:lnTo>
                  <a:lnTo>
                    <a:pt x="4204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1" name="object 71"/>
          <p:cNvSpPr txBox="1"/>
          <p:nvPr/>
        </p:nvSpPr>
        <p:spPr>
          <a:xfrm>
            <a:off x="2110358" y="4521200"/>
            <a:ext cx="573722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537335">
              <a:lnSpc>
                <a:spcPct val="100000"/>
              </a:lnSpc>
              <a:spcBef>
                <a:spcPts val="100"/>
              </a:spcBef>
            </a:pPr>
            <a:r>
              <a:rPr dirty="0" sz="4800" spc="-25" b="1">
                <a:latin typeface="Calibri"/>
                <a:cs typeface="Calibri"/>
              </a:rPr>
              <a:t>10</a:t>
            </a:r>
            <a:endParaRPr sz="4800">
              <a:latin typeface="Calibri"/>
              <a:cs typeface="Calibri"/>
            </a:endParaRPr>
          </a:p>
        </p:txBody>
      </p:sp>
      <p:grpSp>
        <p:nvGrpSpPr>
          <p:cNvPr id="72" name="object 72"/>
          <p:cNvGrpSpPr/>
          <p:nvPr/>
        </p:nvGrpSpPr>
        <p:grpSpPr>
          <a:xfrm>
            <a:off x="4102861" y="2127757"/>
            <a:ext cx="4715510" cy="3160395"/>
            <a:chOff x="4102861" y="2127757"/>
            <a:chExt cx="4715510" cy="3160395"/>
          </a:xfrm>
        </p:grpSpPr>
        <p:sp>
          <p:nvSpPr>
            <p:cNvPr id="73" name="object 73"/>
            <p:cNvSpPr/>
            <p:nvPr/>
          </p:nvSpPr>
          <p:spPr>
            <a:xfrm>
              <a:off x="4327144" y="2486963"/>
              <a:ext cx="4491355" cy="2800985"/>
            </a:xfrm>
            <a:custGeom>
              <a:avLst/>
              <a:gdLst/>
              <a:ahLst/>
              <a:cxnLst/>
              <a:rect l="l" t="t" r="r" b="b"/>
              <a:pathLst>
                <a:path w="4491355" h="2800985">
                  <a:moveTo>
                    <a:pt x="4490974" y="1400505"/>
                  </a:moveTo>
                  <a:lnTo>
                    <a:pt x="4490174" y="1346809"/>
                  </a:lnTo>
                  <a:lnTo>
                    <a:pt x="4487799" y="1293609"/>
                  </a:lnTo>
                  <a:lnTo>
                    <a:pt x="4483887" y="1240955"/>
                  </a:lnTo>
                  <a:lnTo>
                    <a:pt x="4478464" y="1188885"/>
                  </a:lnTo>
                  <a:lnTo>
                    <a:pt x="4471543" y="1137450"/>
                  </a:lnTo>
                  <a:lnTo>
                    <a:pt x="4463173" y="1086650"/>
                  </a:lnTo>
                  <a:lnTo>
                    <a:pt x="4453369" y="1036561"/>
                  </a:lnTo>
                  <a:lnTo>
                    <a:pt x="4442168" y="987183"/>
                  </a:lnTo>
                  <a:lnTo>
                    <a:pt x="4429595" y="938580"/>
                  </a:lnTo>
                  <a:lnTo>
                    <a:pt x="4415675" y="890778"/>
                  </a:lnTo>
                  <a:lnTo>
                    <a:pt x="4400435" y="843813"/>
                  </a:lnTo>
                  <a:lnTo>
                    <a:pt x="4383913" y="797725"/>
                  </a:lnTo>
                  <a:lnTo>
                    <a:pt x="4366120" y="752538"/>
                  </a:lnTo>
                  <a:lnTo>
                    <a:pt x="4347108" y="708304"/>
                  </a:lnTo>
                  <a:lnTo>
                    <a:pt x="4326902" y="665060"/>
                  </a:lnTo>
                  <a:lnTo>
                    <a:pt x="4305503" y="622820"/>
                  </a:lnTo>
                  <a:lnTo>
                    <a:pt x="4282973" y="581647"/>
                  </a:lnTo>
                  <a:lnTo>
                    <a:pt x="4259326" y="541553"/>
                  </a:lnTo>
                  <a:lnTo>
                    <a:pt x="4234586" y="502602"/>
                  </a:lnTo>
                  <a:lnTo>
                    <a:pt x="4208792" y="464807"/>
                  </a:lnTo>
                  <a:lnTo>
                    <a:pt x="4181970" y="428205"/>
                  </a:lnTo>
                  <a:lnTo>
                    <a:pt x="4154144" y="392849"/>
                  </a:lnTo>
                  <a:lnTo>
                    <a:pt x="4125341" y="358762"/>
                  </a:lnTo>
                  <a:lnTo>
                    <a:pt x="4095597" y="325983"/>
                  </a:lnTo>
                  <a:lnTo>
                    <a:pt x="4064939" y="294551"/>
                  </a:lnTo>
                  <a:lnTo>
                    <a:pt x="4033380" y="264502"/>
                  </a:lnTo>
                  <a:lnTo>
                    <a:pt x="4000982" y="235877"/>
                  </a:lnTo>
                  <a:lnTo>
                    <a:pt x="3967734" y="208699"/>
                  </a:lnTo>
                  <a:lnTo>
                    <a:pt x="3933698" y="183007"/>
                  </a:lnTo>
                  <a:lnTo>
                    <a:pt x="3898887" y="158851"/>
                  </a:lnTo>
                  <a:lnTo>
                    <a:pt x="3863314" y="136258"/>
                  </a:lnTo>
                  <a:lnTo>
                    <a:pt x="3827043" y="115252"/>
                  </a:lnTo>
                  <a:lnTo>
                    <a:pt x="3790073" y="95897"/>
                  </a:lnTo>
                  <a:lnTo>
                    <a:pt x="3752456" y="78206"/>
                  </a:lnTo>
                  <a:lnTo>
                    <a:pt x="3714204" y="62217"/>
                  </a:lnTo>
                  <a:lnTo>
                    <a:pt x="3675342" y="47980"/>
                  </a:lnTo>
                  <a:lnTo>
                    <a:pt x="3635908" y="35521"/>
                  </a:lnTo>
                  <a:lnTo>
                    <a:pt x="3595928" y="24892"/>
                  </a:lnTo>
                  <a:lnTo>
                    <a:pt x="3555441" y="16103"/>
                  </a:lnTo>
                  <a:lnTo>
                    <a:pt x="3514458" y="9207"/>
                  </a:lnTo>
                  <a:lnTo>
                    <a:pt x="3481070" y="5207"/>
                  </a:lnTo>
                  <a:lnTo>
                    <a:pt x="3481070" y="0"/>
                  </a:lnTo>
                  <a:lnTo>
                    <a:pt x="0" y="0"/>
                  </a:lnTo>
                  <a:lnTo>
                    <a:pt x="0" y="629361"/>
                  </a:lnTo>
                  <a:lnTo>
                    <a:pt x="3481070" y="629361"/>
                  </a:lnTo>
                  <a:lnTo>
                    <a:pt x="3481070" y="624065"/>
                  </a:lnTo>
                  <a:lnTo>
                    <a:pt x="3496475" y="628637"/>
                  </a:lnTo>
                  <a:lnTo>
                    <a:pt x="3564026" y="661174"/>
                  </a:lnTo>
                  <a:lnTo>
                    <a:pt x="3596170" y="682955"/>
                  </a:lnTo>
                  <a:lnTo>
                    <a:pt x="3627120" y="708215"/>
                  </a:lnTo>
                  <a:lnTo>
                    <a:pt x="3656761" y="736790"/>
                  </a:lnTo>
                  <a:lnTo>
                    <a:pt x="3684994" y="768527"/>
                  </a:lnTo>
                  <a:lnTo>
                    <a:pt x="3711752" y="803287"/>
                  </a:lnTo>
                  <a:lnTo>
                    <a:pt x="3736911" y="840905"/>
                  </a:lnTo>
                  <a:lnTo>
                    <a:pt x="3760381" y="881227"/>
                  </a:lnTo>
                  <a:lnTo>
                    <a:pt x="3782072" y="924102"/>
                  </a:lnTo>
                  <a:lnTo>
                    <a:pt x="3801897" y="969391"/>
                  </a:lnTo>
                  <a:lnTo>
                    <a:pt x="3819741" y="1016927"/>
                  </a:lnTo>
                  <a:lnTo>
                    <a:pt x="3835527" y="1066558"/>
                  </a:lnTo>
                  <a:lnTo>
                    <a:pt x="3849141" y="1118146"/>
                  </a:lnTo>
                  <a:lnTo>
                    <a:pt x="3860508" y="1171511"/>
                  </a:lnTo>
                  <a:lnTo>
                    <a:pt x="3869525" y="1226527"/>
                  </a:lnTo>
                  <a:lnTo>
                    <a:pt x="3876090" y="1283030"/>
                  </a:lnTo>
                  <a:lnTo>
                    <a:pt x="3880104" y="1340853"/>
                  </a:lnTo>
                  <a:lnTo>
                    <a:pt x="3881501" y="1399870"/>
                  </a:lnTo>
                  <a:lnTo>
                    <a:pt x="3880180" y="1458899"/>
                  </a:lnTo>
                  <a:lnTo>
                    <a:pt x="3876217" y="1516735"/>
                  </a:lnTo>
                  <a:lnTo>
                    <a:pt x="3869715" y="1573250"/>
                  </a:lnTo>
                  <a:lnTo>
                    <a:pt x="3860762" y="1628292"/>
                  </a:lnTo>
                  <a:lnTo>
                    <a:pt x="3849446" y="1681683"/>
                  </a:lnTo>
                  <a:lnTo>
                    <a:pt x="3835882" y="1733296"/>
                  </a:lnTo>
                  <a:lnTo>
                    <a:pt x="3820147" y="1782965"/>
                  </a:lnTo>
                  <a:lnTo>
                    <a:pt x="3802342" y="1830539"/>
                  </a:lnTo>
                  <a:lnTo>
                    <a:pt x="3782555" y="1875878"/>
                  </a:lnTo>
                  <a:lnTo>
                    <a:pt x="3760901" y="1918804"/>
                  </a:lnTo>
                  <a:lnTo>
                    <a:pt x="3737457" y="1959178"/>
                  </a:lnTo>
                  <a:lnTo>
                    <a:pt x="3712337" y="1996859"/>
                  </a:lnTo>
                  <a:lnTo>
                    <a:pt x="3685603" y="2031682"/>
                  </a:lnTo>
                  <a:lnTo>
                    <a:pt x="3657384" y="2063483"/>
                  </a:lnTo>
                  <a:lnTo>
                    <a:pt x="3627767" y="2092121"/>
                  </a:lnTo>
                  <a:lnTo>
                    <a:pt x="3596830" y="2117458"/>
                  </a:lnTo>
                  <a:lnTo>
                    <a:pt x="3564686" y="2139315"/>
                  </a:lnTo>
                  <a:lnTo>
                    <a:pt x="3497148" y="2172004"/>
                  </a:lnTo>
                  <a:lnTo>
                    <a:pt x="3425888" y="2188997"/>
                  </a:lnTo>
                  <a:lnTo>
                    <a:pt x="3388868" y="2191207"/>
                  </a:lnTo>
                  <a:lnTo>
                    <a:pt x="3388868" y="2800680"/>
                  </a:lnTo>
                  <a:lnTo>
                    <a:pt x="3431133" y="2799677"/>
                  </a:lnTo>
                  <a:lnTo>
                    <a:pt x="3473005" y="2796667"/>
                  </a:lnTo>
                  <a:lnTo>
                    <a:pt x="3514458" y="2791701"/>
                  </a:lnTo>
                  <a:lnTo>
                    <a:pt x="3555441" y="2784805"/>
                  </a:lnTo>
                  <a:lnTo>
                    <a:pt x="3595928" y="2776016"/>
                  </a:lnTo>
                  <a:lnTo>
                    <a:pt x="3635908" y="2765374"/>
                  </a:lnTo>
                  <a:lnTo>
                    <a:pt x="3675342" y="2752915"/>
                  </a:lnTo>
                  <a:lnTo>
                    <a:pt x="3714204" y="2738691"/>
                  </a:lnTo>
                  <a:lnTo>
                    <a:pt x="3752456" y="2722702"/>
                  </a:lnTo>
                  <a:lnTo>
                    <a:pt x="3790073" y="2705023"/>
                  </a:lnTo>
                  <a:lnTo>
                    <a:pt x="3827043" y="2685656"/>
                  </a:lnTo>
                  <a:lnTo>
                    <a:pt x="3863314" y="2664663"/>
                  </a:lnTo>
                  <a:lnTo>
                    <a:pt x="3898887" y="2642070"/>
                  </a:lnTo>
                  <a:lnTo>
                    <a:pt x="3933698" y="2617914"/>
                  </a:lnTo>
                  <a:lnTo>
                    <a:pt x="3967734" y="2592235"/>
                  </a:lnTo>
                  <a:lnTo>
                    <a:pt x="4000982" y="2565057"/>
                  </a:lnTo>
                  <a:lnTo>
                    <a:pt x="4033380" y="2536431"/>
                  </a:lnTo>
                  <a:lnTo>
                    <a:pt x="4064939" y="2506383"/>
                  </a:lnTo>
                  <a:lnTo>
                    <a:pt x="4095597" y="2474963"/>
                  </a:lnTo>
                  <a:lnTo>
                    <a:pt x="4125341" y="2442184"/>
                  </a:lnTo>
                  <a:lnTo>
                    <a:pt x="4154144" y="2408110"/>
                  </a:lnTo>
                  <a:lnTo>
                    <a:pt x="4181970" y="2372753"/>
                  </a:lnTo>
                  <a:lnTo>
                    <a:pt x="4208792" y="2336165"/>
                  </a:lnTo>
                  <a:lnTo>
                    <a:pt x="4234586" y="2298369"/>
                  </a:lnTo>
                  <a:lnTo>
                    <a:pt x="4259326" y="2259419"/>
                  </a:lnTo>
                  <a:lnTo>
                    <a:pt x="4282973" y="2219337"/>
                  </a:lnTo>
                  <a:lnTo>
                    <a:pt x="4305503" y="2178164"/>
                  </a:lnTo>
                  <a:lnTo>
                    <a:pt x="4326902" y="2135936"/>
                  </a:lnTo>
                  <a:lnTo>
                    <a:pt x="4347108" y="2092680"/>
                  </a:lnTo>
                  <a:lnTo>
                    <a:pt x="4366120" y="2048446"/>
                  </a:lnTo>
                  <a:lnTo>
                    <a:pt x="4383913" y="2003272"/>
                  </a:lnTo>
                  <a:lnTo>
                    <a:pt x="4400435" y="1957184"/>
                  </a:lnTo>
                  <a:lnTo>
                    <a:pt x="4415675" y="1910219"/>
                  </a:lnTo>
                  <a:lnTo>
                    <a:pt x="4429595" y="1862429"/>
                  </a:lnTo>
                  <a:lnTo>
                    <a:pt x="4442168" y="1813826"/>
                  </a:lnTo>
                  <a:lnTo>
                    <a:pt x="4453369" y="1764461"/>
                  </a:lnTo>
                  <a:lnTo>
                    <a:pt x="4463173" y="1714360"/>
                  </a:lnTo>
                  <a:lnTo>
                    <a:pt x="4471543" y="1663573"/>
                  </a:lnTo>
                  <a:lnTo>
                    <a:pt x="4478464" y="1612125"/>
                  </a:lnTo>
                  <a:lnTo>
                    <a:pt x="4483887" y="1560068"/>
                  </a:lnTo>
                  <a:lnTo>
                    <a:pt x="4487799" y="1507413"/>
                  </a:lnTo>
                  <a:lnTo>
                    <a:pt x="4490174" y="1454213"/>
                  </a:lnTo>
                  <a:lnTo>
                    <a:pt x="4490974" y="1400505"/>
                  </a:lnTo>
                  <a:close/>
                </a:path>
              </a:pathLst>
            </a:custGeom>
            <a:solidFill>
              <a:srgbClr val="CC66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4" name="object 74"/>
            <p:cNvSpPr/>
            <p:nvPr/>
          </p:nvSpPr>
          <p:spPr>
            <a:xfrm>
              <a:off x="4102861" y="2127757"/>
              <a:ext cx="1215390" cy="1304925"/>
            </a:xfrm>
            <a:custGeom>
              <a:avLst/>
              <a:gdLst/>
              <a:ahLst/>
              <a:cxnLst/>
              <a:rect l="l" t="t" r="r" b="b"/>
              <a:pathLst>
                <a:path w="1215389" h="1304925">
                  <a:moveTo>
                    <a:pt x="607440" y="0"/>
                  </a:moveTo>
                  <a:lnTo>
                    <a:pt x="562100" y="1789"/>
                  </a:lnTo>
                  <a:lnTo>
                    <a:pt x="517665" y="7073"/>
                  </a:lnTo>
                  <a:lnTo>
                    <a:pt x="474254" y="15727"/>
                  </a:lnTo>
                  <a:lnTo>
                    <a:pt x="431984" y="27622"/>
                  </a:lnTo>
                  <a:lnTo>
                    <a:pt x="390972" y="42634"/>
                  </a:lnTo>
                  <a:lnTo>
                    <a:pt x="351336" y="60637"/>
                  </a:lnTo>
                  <a:lnTo>
                    <a:pt x="313192" y="81503"/>
                  </a:lnTo>
                  <a:lnTo>
                    <a:pt x="276659" y="105108"/>
                  </a:lnTo>
                  <a:lnTo>
                    <a:pt x="241853" y="131324"/>
                  </a:lnTo>
                  <a:lnTo>
                    <a:pt x="208893" y="160026"/>
                  </a:lnTo>
                  <a:lnTo>
                    <a:pt x="177895" y="191087"/>
                  </a:lnTo>
                  <a:lnTo>
                    <a:pt x="148976" y="224381"/>
                  </a:lnTo>
                  <a:lnTo>
                    <a:pt x="122255" y="259783"/>
                  </a:lnTo>
                  <a:lnTo>
                    <a:pt x="97848" y="297165"/>
                  </a:lnTo>
                  <a:lnTo>
                    <a:pt x="75874" y="336402"/>
                  </a:lnTo>
                  <a:lnTo>
                    <a:pt x="56448" y="377368"/>
                  </a:lnTo>
                  <a:lnTo>
                    <a:pt x="39689" y="419937"/>
                  </a:lnTo>
                  <a:lnTo>
                    <a:pt x="25714" y="463981"/>
                  </a:lnTo>
                  <a:lnTo>
                    <a:pt x="14640" y="509376"/>
                  </a:lnTo>
                  <a:lnTo>
                    <a:pt x="6585" y="555994"/>
                  </a:lnTo>
                  <a:lnTo>
                    <a:pt x="1665" y="603711"/>
                  </a:lnTo>
                  <a:lnTo>
                    <a:pt x="0" y="652399"/>
                  </a:lnTo>
                  <a:lnTo>
                    <a:pt x="1665" y="701086"/>
                  </a:lnTo>
                  <a:lnTo>
                    <a:pt x="6585" y="748803"/>
                  </a:lnTo>
                  <a:lnTo>
                    <a:pt x="14640" y="795421"/>
                  </a:lnTo>
                  <a:lnTo>
                    <a:pt x="25714" y="840816"/>
                  </a:lnTo>
                  <a:lnTo>
                    <a:pt x="39689" y="884860"/>
                  </a:lnTo>
                  <a:lnTo>
                    <a:pt x="56448" y="927429"/>
                  </a:lnTo>
                  <a:lnTo>
                    <a:pt x="75874" y="968395"/>
                  </a:lnTo>
                  <a:lnTo>
                    <a:pt x="97848" y="1007632"/>
                  </a:lnTo>
                  <a:lnTo>
                    <a:pt x="122255" y="1045014"/>
                  </a:lnTo>
                  <a:lnTo>
                    <a:pt x="148976" y="1080416"/>
                  </a:lnTo>
                  <a:lnTo>
                    <a:pt x="177895" y="1113710"/>
                  </a:lnTo>
                  <a:lnTo>
                    <a:pt x="208893" y="1144771"/>
                  </a:lnTo>
                  <a:lnTo>
                    <a:pt x="241853" y="1173473"/>
                  </a:lnTo>
                  <a:lnTo>
                    <a:pt x="276659" y="1199689"/>
                  </a:lnTo>
                  <a:lnTo>
                    <a:pt x="313192" y="1223294"/>
                  </a:lnTo>
                  <a:lnTo>
                    <a:pt x="351336" y="1244160"/>
                  </a:lnTo>
                  <a:lnTo>
                    <a:pt x="390972" y="1262163"/>
                  </a:lnTo>
                  <a:lnTo>
                    <a:pt x="431984" y="1277175"/>
                  </a:lnTo>
                  <a:lnTo>
                    <a:pt x="474254" y="1289070"/>
                  </a:lnTo>
                  <a:lnTo>
                    <a:pt x="517665" y="1297724"/>
                  </a:lnTo>
                  <a:lnTo>
                    <a:pt x="562100" y="1303008"/>
                  </a:lnTo>
                  <a:lnTo>
                    <a:pt x="607440" y="1304798"/>
                  </a:lnTo>
                  <a:lnTo>
                    <a:pt x="652782" y="1303008"/>
                  </a:lnTo>
                  <a:lnTo>
                    <a:pt x="697219" y="1297724"/>
                  </a:lnTo>
                  <a:lnTo>
                    <a:pt x="740633" y="1289070"/>
                  </a:lnTo>
                  <a:lnTo>
                    <a:pt x="782908" y="1277175"/>
                  </a:lnTo>
                  <a:lnTo>
                    <a:pt x="823926" y="1262163"/>
                  </a:lnTo>
                  <a:lnTo>
                    <a:pt x="863569" y="1244160"/>
                  </a:lnTo>
                  <a:lnTo>
                    <a:pt x="901719" y="1223294"/>
                  </a:lnTo>
                  <a:lnTo>
                    <a:pt x="938260" y="1199689"/>
                  </a:lnTo>
                  <a:lnTo>
                    <a:pt x="973074" y="1173473"/>
                  </a:lnTo>
                  <a:lnTo>
                    <a:pt x="1006043" y="1144771"/>
                  </a:lnTo>
                  <a:lnTo>
                    <a:pt x="1037050" y="1113710"/>
                  </a:lnTo>
                  <a:lnTo>
                    <a:pt x="1065977" y="1080416"/>
                  </a:lnTo>
                  <a:lnTo>
                    <a:pt x="1092706" y="1045014"/>
                  </a:lnTo>
                  <a:lnTo>
                    <a:pt x="1117121" y="1007632"/>
                  </a:lnTo>
                  <a:lnTo>
                    <a:pt x="1139104" y="968395"/>
                  </a:lnTo>
                  <a:lnTo>
                    <a:pt x="1158537" y="927429"/>
                  </a:lnTo>
                  <a:lnTo>
                    <a:pt x="1175303" y="884860"/>
                  </a:lnTo>
                  <a:lnTo>
                    <a:pt x="1189283" y="840816"/>
                  </a:lnTo>
                  <a:lnTo>
                    <a:pt x="1200362" y="795421"/>
                  </a:lnTo>
                  <a:lnTo>
                    <a:pt x="1208421" y="748803"/>
                  </a:lnTo>
                  <a:lnTo>
                    <a:pt x="1213342" y="701086"/>
                  </a:lnTo>
                  <a:lnTo>
                    <a:pt x="1215009" y="652399"/>
                  </a:lnTo>
                  <a:lnTo>
                    <a:pt x="1213342" y="603711"/>
                  </a:lnTo>
                  <a:lnTo>
                    <a:pt x="1208421" y="555994"/>
                  </a:lnTo>
                  <a:lnTo>
                    <a:pt x="1200362" y="509376"/>
                  </a:lnTo>
                  <a:lnTo>
                    <a:pt x="1189283" y="463981"/>
                  </a:lnTo>
                  <a:lnTo>
                    <a:pt x="1175303" y="419937"/>
                  </a:lnTo>
                  <a:lnTo>
                    <a:pt x="1158537" y="377368"/>
                  </a:lnTo>
                  <a:lnTo>
                    <a:pt x="1139104" y="336402"/>
                  </a:lnTo>
                  <a:lnTo>
                    <a:pt x="1117121" y="297165"/>
                  </a:lnTo>
                  <a:lnTo>
                    <a:pt x="1092706" y="259783"/>
                  </a:lnTo>
                  <a:lnTo>
                    <a:pt x="1065977" y="224381"/>
                  </a:lnTo>
                  <a:lnTo>
                    <a:pt x="1037050" y="191087"/>
                  </a:lnTo>
                  <a:lnTo>
                    <a:pt x="1006043" y="160026"/>
                  </a:lnTo>
                  <a:lnTo>
                    <a:pt x="973074" y="131324"/>
                  </a:lnTo>
                  <a:lnTo>
                    <a:pt x="938260" y="105108"/>
                  </a:lnTo>
                  <a:lnTo>
                    <a:pt x="901719" y="81503"/>
                  </a:lnTo>
                  <a:lnTo>
                    <a:pt x="863569" y="60637"/>
                  </a:lnTo>
                  <a:lnTo>
                    <a:pt x="823926" y="42634"/>
                  </a:lnTo>
                  <a:lnTo>
                    <a:pt x="782908" y="27622"/>
                  </a:lnTo>
                  <a:lnTo>
                    <a:pt x="740633" y="15727"/>
                  </a:lnTo>
                  <a:lnTo>
                    <a:pt x="697219" y="7073"/>
                  </a:lnTo>
                  <a:lnTo>
                    <a:pt x="652782" y="1789"/>
                  </a:lnTo>
                  <a:lnTo>
                    <a:pt x="607440" y="0"/>
                  </a:lnTo>
                  <a:close/>
                </a:path>
              </a:pathLst>
            </a:custGeom>
            <a:solidFill>
              <a:srgbClr val="0D0D0D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5" name="object 75"/>
          <p:cNvSpPr txBox="1"/>
          <p:nvPr/>
        </p:nvSpPr>
        <p:spPr>
          <a:xfrm>
            <a:off x="1966722" y="2422652"/>
            <a:ext cx="5842000" cy="7747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R="399415">
              <a:lnSpc>
                <a:spcPts val="905"/>
              </a:lnSpc>
              <a:spcBef>
                <a:spcPts val="100"/>
              </a:spcBef>
            </a:pPr>
            <a:r>
              <a:rPr dirty="0" sz="1400" spc="-20" b="1">
                <a:solidFill>
                  <a:srgbClr val="FFFFFF"/>
                </a:solidFill>
                <a:latin typeface="Calibri"/>
                <a:cs typeface="Calibri"/>
              </a:rPr>
              <a:t>YEAR</a:t>
            </a:r>
            <a:endParaRPr sz="1400">
              <a:latin typeface="Calibri"/>
              <a:cs typeface="Calibri"/>
            </a:endParaRPr>
          </a:p>
          <a:p>
            <a:pPr algn="ctr" marR="382905">
              <a:lnSpc>
                <a:spcPts val="4985"/>
              </a:lnSpc>
            </a:pPr>
            <a:r>
              <a:rPr dirty="0" sz="4800" spc="-25" b="1">
                <a:solidFill>
                  <a:srgbClr val="FFFFFF"/>
                </a:solidFill>
                <a:latin typeface="Calibri"/>
                <a:cs typeface="Calibri"/>
              </a:rPr>
              <a:t>11</a:t>
            </a:r>
            <a:endParaRPr sz="4800">
              <a:latin typeface="Calibri"/>
              <a:cs typeface="Calibri"/>
            </a:endParaRPr>
          </a:p>
        </p:txBody>
      </p:sp>
      <p:grpSp>
        <p:nvGrpSpPr>
          <p:cNvPr id="76" name="object 76"/>
          <p:cNvGrpSpPr/>
          <p:nvPr/>
        </p:nvGrpSpPr>
        <p:grpSpPr>
          <a:xfrm>
            <a:off x="881316" y="160401"/>
            <a:ext cx="8742045" cy="2952750"/>
            <a:chOff x="881316" y="160401"/>
            <a:chExt cx="8742045" cy="2952750"/>
          </a:xfrm>
        </p:grpSpPr>
        <p:sp>
          <p:nvSpPr>
            <p:cNvPr id="77" name="object 77"/>
            <p:cNvSpPr/>
            <p:nvPr/>
          </p:nvSpPr>
          <p:spPr>
            <a:xfrm>
              <a:off x="881316" y="448055"/>
              <a:ext cx="1153160" cy="2665095"/>
            </a:xfrm>
            <a:custGeom>
              <a:avLst/>
              <a:gdLst/>
              <a:ahLst/>
              <a:cxnLst/>
              <a:rect l="l" t="t" r="r" b="b"/>
              <a:pathLst>
                <a:path w="1153160" h="2665095">
                  <a:moveTo>
                    <a:pt x="1092136" y="0"/>
                  </a:moveTo>
                  <a:lnTo>
                    <a:pt x="1049255" y="1008"/>
                  </a:lnTo>
                  <a:lnTo>
                    <a:pt x="1006792" y="4008"/>
                  </a:lnTo>
                  <a:lnTo>
                    <a:pt x="964779" y="8963"/>
                  </a:lnTo>
                  <a:lnTo>
                    <a:pt x="923244" y="15836"/>
                  </a:lnTo>
                  <a:lnTo>
                    <a:pt x="882219" y="24590"/>
                  </a:lnTo>
                  <a:lnTo>
                    <a:pt x="841734" y="35188"/>
                  </a:lnTo>
                  <a:lnTo>
                    <a:pt x="801819" y="47593"/>
                  </a:lnTo>
                  <a:lnTo>
                    <a:pt x="762505" y="61767"/>
                  </a:lnTo>
                  <a:lnTo>
                    <a:pt x="723822" y="77674"/>
                  </a:lnTo>
                  <a:lnTo>
                    <a:pt x="685800" y="95277"/>
                  </a:lnTo>
                  <a:lnTo>
                    <a:pt x="648471" y="114539"/>
                  </a:lnTo>
                  <a:lnTo>
                    <a:pt x="611863" y="135422"/>
                  </a:lnTo>
                  <a:lnTo>
                    <a:pt x="576007" y="157890"/>
                  </a:lnTo>
                  <a:lnTo>
                    <a:pt x="540935" y="181906"/>
                  </a:lnTo>
                  <a:lnTo>
                    <a:pt x="506675" y="207432"/>
                  </a:lnTo>
                  <a:lnTo>
                    <a:pt x="473260" y="234432"/>
                  </a:lnTo>
                  <a:lnTo>
                    <a:pt x="440718" y="262868"/>
                  </a:lnTo>
                  <a:lnTo>
                    <a:pt x="409080" y="292704"/>
                  </a:lnTo>
                  <a:lnTo>
                    <a:pt x="378377" y="323903"/>
                  </a:lnTo>
                  <a:lnTo>
                    <a:pt x="348639" y="356426"/>
                  </a:lnTo>
                  <a:lnTo>
                    <a:pt x="319897" y="390239"/>
                  </a:lnTo>
                  <a:lnTo>
                    <a:pt x="292180" y="425303"/>
                  </a:lnTo>
                  <a:lnTo>
                    <a:pt x="265519" y="461581"/>
                  </a:lnTo>
                  <a:lnTo>
                    <a:pt x="239945" y="499036"/>
                  </a:lnTo>
                  <a:lnTo>
                    <a:pt x="215487" y="537632"/>
                  </a:lnTo>
                  <a:lnTo>
                    <a:pt x="192177" y="577331"/>
                  </a:lnTo>
                  <a:lnTo>
                    <a:pt x="170044" y="618097"/>
                  </a:lnTo>
                  <a:lnTo>
                    <a:pt x="149119" y="659891"/>
                  </a:lnTo>
                  <a:lnTo>
                    <a:pt x="129432" y="702678"/>
                  </a:lnTo>
                  <a:lnTo>
                    <a:pt x="111014" y="746421"/>
                  </a:lnTo>
                  <a:lnTo>
                    <a:pt x="93895" y="791081"/>
                  </a:lnTo>
                  <a:lnTo>
                    <a:pt x="78105" y="836623"/>
                  </a:lnTo>
                  <a:lnTo>
                    <a:pt x="63675" y="883008"/>
                  </a:lnTo>
                  <a:lnTo>
                    <a:pt x="50635" y="930201"/>
                  </a:lnTo>
                  <a:lnTo>
                    <a:pt x="39015" y="978164"/>
                  </a:lnTo>
                  <a:lnTo>
                    <a:pt x="28846" y="1026860"/>
                  </a:lnTo>
                  <a:lnTo>
                    <a:pt x="20158" y="1076252"/>
                  </a:lnTo>
                  <a:lnTo>
                    <a:pt x="12982" y="1126303"/>
                  </a:lnTo>
                  <a:lnTo>
                    <a:pt x="7348" y="1176976"/>
                  </a:lnTo>
                  <a:lnTo>
                    <a:pt x="3286" y="1228234"/>
                  </a:lnTo>
                  <a:lnTo>
                    <a:pt x="826" y="1280040"/>
                  </a:lnTo>
                  <a:lnTo>
                    <a:pt x="0" y="1332357"/>
                  </a:lnTo>
                  <a:lnTo>
                    <a:pt x="826" y="1384673"/>
                  </a:lnTo>
                  <a:lnTo>
                    <a:pt x="3286" y="1436479"/>
                  </a:lnTo>
                  <a:lnTo>
                    <a:pt x="7348" y="1487737"/>
                  </a:lnTo>
                  <a:lnTo>
                    <a:pt x="12982" y="1538410"/>
                  </a:lnTo>
                  <a:lnTo>
                    <a:pt x="20158" y="1588461"/>
                  </a:lnTo>
                  <a:lnTo>
                    <a:pt x="28846" y="1637853"/>
                  </a:lnTo>
                  <a:lnTo>
                    <a:pt x="39015" y="1686549"/>
                  </a:lnTo>
                  <a:lnTo>
                    <a:pt x="50635" y="1734512"/>
                  </a:lnTo>
                  <a:lnTo>
                    <a:pt x="63675" y="1781705"/>
                  </a:lnTo>
                  <a:lnTo>
                    <a:pt x="78105" y="1828090"/>
                  </a:lnTo>
                  <a:lnTo>
                    <a:pt x="93895" y="1873632"/>
                  </a:lnTo>
                  <a:lnTo>
                    <a:pt x="111014" y="1918292"/>
                  </a:lnTo>
                  <a:lnTo>
                    <a:pt x="129432" y="1962035"/>
                  </a:lnTo>
                  <a:lnTo>
                    <a:pt x="149119" y="2004822"/>
                  </a:lnTo>
                  <a:lnTo>
                    <a:pt x="170044" y="2046616"/>
                  </a:lnTo>
                  <a:lnTo>
                    <a:pt x="192177" y="2087382"/>
                  </a:lnTo>
                  <a:lnTo>
                    <a:pt x="215487" y="2127081"/>
                  </a:lnTo>
                  <a:lnTo>
                    <a:pt x="239945" y="2165677"/>
                  </a:lnTo>
                  <a:lnTo>
                    <a:pt x="265519" y="2203132"/>
                  </a:lnTo>
                  <a:lnTo>
                    <a:pt x="292180" y="2239410"/>
                  </a:lnTo>
                  <a:lnTo>
                    <a:pt x="319897" y="2274474"/>
                  </a:lnTo>
                  <a:lnTo>
                    <a:pt x="348639" y="2308287"/>
                  </a:lnTo>
                  <a:lnTo>
                    <a:pt x="378377" y="2340810"/>
                  </a:lnTo>
                  <a:lnTo>
                    <a:pt x="409080" y="2372009"/>
                  </a:lnTo>
                  <a:lnTo>
                    <a:pt x="440718" y="2401845"/>
                  </a:lnTo>
                  <a:lnTo>
                    <a:pt x="473260" y="2430281"/>
                  </a:lnTo>
                  <a:lnTo>
                    <a:pt x="506675" y="2457281"/>
                  </a:lnTo>
                  <a:lnTo>
                    <a:pt x="540935" y="2482807"/>
                  </a:lnTo>
                  <a:lnTo>
                    <a:pt x="576007" y="2506823"/>
                  </a:lnTo>
                  <a:lnTo>
                    <a:pt x="611863" y="2529291"/>
                  </a:lnTo>
                  <a:lnTo>
                    <a:pt x="648471" y="2550174"/>
                  </a:lnTo>
                  <a:lnTo>
                    <a:pt x="685800" y="2569436"/>
                  </a:lnTo>
                  <a:lnTo>
                    <a:pt x="723822" y="2587039"/>
                  </a:lnTo>
                  <a:lnTo>
                    <a:pt x="762505" y="2602946"/>
                  </a:lnTo>
                  <a:lnTo>
                    <a:pt x="801819" y="2617120"/>
                  </a:lnTo>
                  <a:lnTo>
                    <a:pt x="841734" y="2629525"/>
                  </a:lnTo>
                  <a:lnTo>
                    <a:pt x="882219" y="2640123"/>
                  </a:lnTo>
                  <a:lnTo>
                    <a:pt x="923244" y="2648877"/>
                  </a:lnTo>
                  <a:lnTo>
                    <a:pt x="964779" y="2655750"/>
                  </a:lnTo>
                  <a:lnTo>
                    <a:pt x="1006792" y="2660705"/>
                  </a:lnTo>
                  <a:lnTo>
                    <a:pt x="1049255" y="2663705"/>
                  </a:lnTo>
                  <a:lnTo>
                    <a:pt x="1092136" y="2664713"/>
                  </a:lnTo>
                  <a:lnTo>
                    <a:pt x="1092136" y="2048382"/>
                  </a:lnTo>
                  <a:lnTo>
                    <a:pt x="1075928" y="2047986"/>
                  </a:lnTo>
                  <a:lnTo>
                    <a:pt x="1059624" y="2046732"/>
                  </a:lnTo>
                  <a:lnTo>
                    <a:pt x="986607" y="2030666"/>
                  </a:lnTo>
                  <a:lnTo>
                    <a:pt x="917867" y="1998831"/>
                  </a:lnTo>
                  <a:lnTo>
                    <a:pt x="885347" y="1977424"/>
                  </a:lnTo>
                  <a:lnTo>
                    <a:pt x="854192" y="1952585"/>
                  </a:lnTo>
                  <a:lnTo>
                    <a:pt x="824500" y="1924482"/>
                  </a:lnTo>
                  <a:lnTo>
                    <a:pt x="796369" y="1893286"/>
                  </a:lnTo>
                  <a:lnTo>
                    <a:pt x="769898" y="1859166"/>
                  </a:lnTo>
                  <a:lnTo>
                    <a:pt x="745186" y="1822292"/>
                  </a:lnTo>
                  <a:lnTo>
                    <a:pt x="722330" y="1782834"/>
                  </a:lnTo>
                  <a:lnTo>
                    <a:pt x="701429" y="1740961"/>
                  </a:lnTo>
                  <a:lnTo>
                    <a:pt x="682582" y="1696844"/>
                  </a:lnTo>
                  <a:lnTo>
                    <a:pt x="665886" y="1650651"/>
                  </a:lnTo>
                  <a:lnTo>
                    <a:pt x="651441" y="1602554"/>
                  </a:lnTo>
                  <a:lnTo>
                    <a:pt x="639345" y="1552720"/>
                  </a:lnTo>
                  <a:lnTo>
                    <a:pt x="629695" y="1501321"/>
                  </a:lnTo>
                  <a:lnTo>
                    <a:pt x="622591" y="1448526"/>
                  </a:lnTo>
                  <a:lnTo>
                    <a:pt x="618132" y="1394504"/>
                  </a:lnTo>
                  <a:lnTo>
                    <a:pt x="616414" y="1339426"/>
                  </a:lnTo>
                  <a:lnTo>
                    <a:pt x="617537" y="1283461"/>
                  </a:lnTo>
                  <a:lnTo>
                    <a:pt x="621770" y="1225027"/>
                  </a:lnTo>
                  <a:lnTo>
                    <a:pt x="629010" y="1168216"/>
                  </a:lnTo>
                  <a:lnTo>
                    <a:pt x="639127" y="1113199"/>
                  </a:lnTo>
                  <a:lnTo>
                    <a:pt x="651990" y="1060146"/>
                  </a:lnTo>
                  <a:lnTo>
                    <a:pt x="667468" y="1009229"/>
                  </a:lnTo>
                  <a:lnTo>
                    <a:pt x="685431" y="960619"/>
                  </a:lnTo>
                  <a:lnTo>
                    <a:pt x="705749" y="914487"/>
                  </a:lnTo>
                  <a:lnTo>
                    <a:pt x="728291" y="871004"/>
                  </a:lnTo>
                  <a:lnTo>
                    <a:pt x="752927" y="830341"/>
                  </a:lnTo>
                  <a:lnTo>
                    <a:pt x="779526" y="792670"/>
                  </a:lnTo>
                  <a:lnTo>
                    <a:pt x="807957" y="758161"/>
                  </a:lnTo>
                  <a:lnTo>
                    <a:pt x="838090" y="726985"/>
                  </a:lnTo>
                  <a:lnTo>
                    <a:pt x="869795" y="699314"/>
                  </a:lnTo>
                  <a:lnTo>
                    <a:pt x="902942" y="675318"/>
                  </a:lnTo>
                  <a:lnTo>
                    <a:pt x="937398" y="655169"/>
                  </a:lnTo>
                  <a:lnTo>
                    <a:pt x="973035" y="639037"/>
                  </a:lnTo>
                  <a:lnTo>
                    <a:pt x="1009722" y="627094"/>
                  </a:lnTo>
                  <a:lnTo>
                    <a:pt x="1047328" y="619511"/>
                  </a:lnTo>
                  <a:lnTo>
                    <a:pt x="1085722" y="616459"/>
                  </a:lnTo>
                  <a:lnTo>
                    <a:pt x="1124775" y="618109"/>
                  </a:lnTo>
                  <a:lnTo>
                    <a:pt x="1152842" y="2032"/>
                  </a:lnTo>
                  <a:lnTo>
                    <a:pt x="1137695" y="1125"/>
                  </a:lnTo>
                  <a:lnTo>
                    <a:pt x="1122537" y="492"/>
                  </a:lnTo>
                  <a:lnTo>
                    <a:pt x="1092136" y="0"/>
                  </a:lnTo>
                  <a:close/>
                </a:path>
              </a:pathLst>
            </a:custGeom>
            <a:solidFill>
              <a:srgbClr val="0D0D0D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8" name="object 7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372740" y="318643"/>
              <a:ext cx="735964" cy="938403"/>
            </a:xfrm>
            <a:prstGeom prst="rect">
              <a:avLst/>
            </a:prstGeom>
          </p:spPr>
        </p:pic>
        <p:sp>
          <p:nvSpPr>
            <p:cNvPr id="79" name="object 79"/>
            <p:cNvSpPr/>
            <p:nvPr/>
          </p:nvSpPr>
          <p:spPr>
            <a:xfrm>
              <a:off x="1972817" y="446595"/>
              <a:ext cx="462915" cy="617855"/>
            </a:xfrm>
            <a:custGeom>
              <a:avLst/>
              <a:gdLst/>
              <a:ahLst/>
              <a:cxnLst/>
              <a:rect l="l" t="t" r="r" b="b"/>
              <a:pathLst>
                <a:path w="462914" h="617855">
                  <a:moveTo>
                    <a:pt x="462813" y="0"/>
                  </a:moveTo>
                  <a:lnTo>
                    <a:pt x="0" y="0"/>
                  </a:lnTo>
                  <a:lnTo>
                    <a:pt x="0" y="617664"/>
                  </a:lnTo>
                  <a:lnTo>
                    <a:pt x="462813" y="617664"/>
                  </a:lnTo>
                  <a:lnTo>
                    <a:pt x="462813" y="0"/>
                  </a:lnTo>
                  <a:close/>
                </a:path>
              </a:pathLst>
            </a:custGeom>
            <a:solidFill>
              <a:srgbClr val="0D0D0D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0" name="object 80" descr="Wexham School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77758" y="160401"/>
              <a:ext cx="1145514" cy="1785873"/>
            </a:xfrm>
            <a:prstGeom prst="rect">
              <a:avLst/>
            </a:prstGeom>
          </p:spPr>
        </p:pic>
      </p:grpSp>
      <p:sp>
        <p:nvSpPr>
          <p:cNvPr id="81" name="object 81"/>
          <p:cNvSpPr txBox="1"/>
          <p:nvPr/>
        </p:nvSpPr>
        <p:spPr>
          <a:xfrm>
            <a:off x="8969502" y="7896859"/>
            <a:ext cx="674370" cy="61404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7000"/>
              </a:lnSpc>
              <a:spcBef>
                <a:spcPts val="105"/>
              </a:spcBef>
            </a:pP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What</a:t>
            </a:r>
            <a:r>
              <a:rPr dirty="0" u="sng" sz="9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do</a:t>
            </a:r>
            <a:r>
              <a:rPr dirty="0" sz="900" spc="500" b="1">
                <a:latin typeface="Calibri"/>
                <a:cs typeface="Calibri"/>
              </a:rPr>
              <a:t> 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Christians</a:t>
            </a:r>
            <a:r>
              <a:rPr dirty="0" sz="900" spc="500" b="1"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believe</a:t>
            </a:r>
            <a:r>
              <a:rPr dirty="0" u="sng" sz="9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about</a:t>
            </a:r>
            <a:r>
              <a:rPr dirty="0" sz="900" spc="500" b="1">
                <a:latin typeface="Calibri"/>
                <a:cs typeface="Calibri"/>
              </a:rPr>
              <a:t> 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Jesus?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7017257" y="7782280"/>
            <a:ext cx="908685" cy="2876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500"/>
              </a:lnSpc>
              <a:spcBef>
                <a:spcPts val="100"/>
              </a:spcBef>
            </a:pPr>
            <a:r>
              <a:rPr dirty="0" sz="800">
                <a:latin typeface="Calibri"/>
                <a:cs typeface="Calibri"/>
              </a:rPr>
              <a:t>Why</a:t>
            </a:r>
            <a:r>
              <a:rPr dirty="0" sz="800" spc="-2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are</a:t>
            </a:r>
            <a:r>
              <a:rPr dirty="0" sz="800" spc="-1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the</a:t>
            </a:r>
            <a:r>
              <a:rPr dirty="0" sz="800" spc="-2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parables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of</a:t>
            </a:r>
            <a:r>
              <a:rPr dirty="0" sz="800" spc="-2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Jesus</a:t>
            </a:r>
            <a:r>
              <a:rPr dirty="0" sz="800" spc="-25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important?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83" name="object 83"/>
          <p:cNvSpPr/>
          <p:nvPr/>
        </p:nvSpPr>
        <p:spPr>
          <a:xfrm>
            <a:off x="7415656" y="7240523"/>
            <a:ext cx="76200" cy="518795"/>
          </a:xfrm>
          <a:custGeom>
            <a:avLst/>
            <a:gdLst/>
            <a:ahLst/>
            <a:cxnLst/>
            <a:rect l="l" t="t" r="r" b="b"/>
            <a:pathLst>
              <a:path w="76200" h="518795">
                <a:moveTo>
                  <a:pt x="28575" y="74282"/>
                </a:moveTo>
                <a:lnTo>
                  <a:pt x="28575" y="518795"/>
                </a:lnTo>
                <a:lnTo>
                  <a:pt x="47625" y="518795"/>
                </a:lnTo>
                <a:lnTo>
                  <a:pt x="47625" y="76200"/>
                </a:lnTo>
                <a:lnTo>
                  <a:pt x="38100" y="76200"/>
                </a:lnTo>
                <a:lnTo>
                  <a:pt x="28575" y="74282"/>
                </a:lnTo>
                <a:close/>
              </a:path>
              <a:path w="76200" h="518795">
                <a:moveTo>
                  <a:pt x="47625" y="38100"/>
                </a:moveTo>
                <a:lnTo>
                  <a:pt x="28575" y="38100"/>
                </a:lnTo>
                <a:lnTo>
                  <a:pt x="28575" y="74282"/>
                </a:lnTo>
                <a:lnTo>
                  <a:pt x="38100" y="76200"/>
                </a:lnTo>
                <a:lnTo>
                  <a:pt x="47625" y="74282"/>
                </a:lnTo>
                <a:lnTo>
                  <a:pt x="47625" y="38100"/>
                </a:lnTo>
                <a:close/>
              </a:path>
              <a:path w="76200" h="518795">
                <a:moveTo>
                  <a:pt x="47625" y="74282"/>
                </a:moveTo>
                <a:lnTo>
                  <a:pt x="38100" y="76200"/>
                </a:lnTo>
                <a:lnTo>
                  <a:pt x="47625" y="76200"/>
                </a:lnTo>
                <a:lnTo>
                  <a:pt x="47625" y="74282"/>
                </a:lnTo>
                <a:close/>
              </a:path>
              <a:path w="76200" h="518795">
                <a:moveTo>
                  <a:pt x="38100" y="0"/>
                </a:moveTo>
                <a:lnTo>
                  <a:pt x="23252" y="2988"/>
                </a:lnTo>
                <a:lnTo>
                  <a:pt x="11144" y="11144"/>
                </a:lnTo>
                <a:lnTo>
                  <a:pt x="2988" y="23252"/>
                </a:lnTo>
                <a:lnTo>
                  <a:pt x="0" y="38100"/>
                </a:lnTo>
                <a:lnTo>
                  <a:pt x="2988" y="52947"/>
                </a:lnTo>
                <a:lnTo>
                  <a:pt x="11144" y="65055"/>
                </a:lnTo>
                <a:lnTo>
                  <a:pt x="23252" y="73211"/>
                </a:lnTo>
                <a:lnTo>
                  <a:pt x="28575" y="74282"/>
                </a:lnTo>
                <a:lnTo>
                  <a:pt x="28575" y="38100"/>
                </a:lnTo>
                <a:lnTo>
                  <a:pt x="76200" y="38100"/>
                </a:lnTo>
                <a:lnTo>
                  <a:pt x="73211" y="23252"/>
                </a:lnTo>
                <a:lnTo>
                  <a:pt x="65055" y="11144"/>
                </a:lnTo>
                <a:lnTo>
                  <a:pt x="52947" y="2988"/>
                </a:lnTo>
                <a:lnTo>
                  <a:pt x="38100" y="0"/>
                </a:lnTo>
                <a:close/>
              </a:path>
              <a:path w="76200" h="518795">
                <a:moveTo>
                  <a:pt x="76200" y="38100"/>
                </a:moveTo>
                <a:lnTo>
                  <a:pt x="47625" y="38100"/>
                </a:lnTo>
                <a:lnTo>
                  <a:pt x="47625" y="74282"/>
                </a:lnTo>
                <a:lnTo>
                  <a:pt x="52947" y="73211"/>
                </a:lnTo>
                <a:lnTo>
                  <a:pt x="65055" y="65055"/>
                </a:lnTo>
                <a:lnTo>
                  <a:pt x="73211" y="52947"/>
                </a:lnTo>
                <a:lnTo>
                  <a:pt x="76200" y="3810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4" name="object 84"/>
          <p:cNvSpPr txBox="1"/>
          <p:nvPr/>
        </p:nvSpPr>
        <p:spPr>
          <a:xfrm>
            <a:off x="5368797" y="6136893"/>
            <a:ext cx="1210310" cy="46735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7200"/>
              </a:lnSpc>
              <a:spcBef>
                <a:spcPts val="105"/>
              </a:spcBef>
            </a:pP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How</a:t>
            </a:r>
            <a:r>
              <a:rPr dirty="0" u="sng" sz="9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might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following</a:t>
            </a:r>
            <a:r>
              <a:rPr dirty="0" sz="900" spc="500" b="1"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Humanist</a:t>
            </a:r>
            <a:r>
              <a:rPr dirty="0" u="sng" sz="900" spc="-1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beliefs</a:t>
            </a:r>
            <a:r>
              <a:rPr dirty="0" u="sng" sz="9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affect</a:t>
            </a:r>
            <a:r>
              <a:rPr dirty="0" u="sng" sz="900" spc="-4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5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dirty="0" sz="900" spc="500" b="1"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persons</a:t>
            </a:r>
            <a:r>
              <a:rPr dirty="0" u="sng" sz="900" spc="-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way</a:t>
            </a:r>
            <a:r>
              <a:rPr dirty="0" u="sng" sz="900" spc="-4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dirty="0" u="sng" sz="900" spc="-1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living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5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?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85" name="object 85"/>
          <p:cNvSpPr/>
          <p:nvPr/>
        </p:nvSpPr>
        <p:spPr>
          <a:xfrm>
            <a:off x="5520690" y="6637400"/>
            <a:ext cx="990600" cy="835025"/>
          </a:xfrm>
          <a:custGeom>
            <a:avLst/>
            <a:gdLst/>
            <a:ahLst/>
            <a:cxnLst/>
            <a:rect l="l" t="t" r="r" b="b"/>
            <a:pathLst>
              <a:path w="990600" h="835025">
                <a:moveTo>
                  <a:pt x="76200" y="354330"/>
                </a:moveTo>
                <a:lnTo>
                  <a:pt x="73202" y="339483"/>
                </a:lnTo>
                <a:lnTo>
                  <a:pt x="65049" y="327380"/>
                </a:lnTo>
                <a:lnTo>
                  <a:pt x="52946" y="319227"/>
                </a:lnTo>
                <a:lnTo>
                  <a:pt x="38100" y="316230"/>
                </a:lnTo>
                <a:lnTo>
                  <a:pt x="23304" y="319227"/>
                </a:lnTo>
                <a:lnTo>
                  <a:pt x="11188" y="327380"/>
                </a:lnTo>
                <a:lnTo>
                  <a:pt x="2997" y="339483"/>
                </a:lnTo>
                <a:lnTo>
                  <a:pt x="0" y="354330"/>
                </a:lnTo>
                <a:lnTo>
                  <a:pt x="2997" y="369125"/>
                </a:lnTo>
                <a:lnTo>
                  <a:pt x="11188" y="381241"/>
                </a:lnTo>
                <a:lnTo>
                  <a:pt x="23304" y="389432"/>
                </a:lnTo>
                <a:lnTo>
                  <a:pt x="28600" y="390512"/>
                </a:lnTo>
                <a:lnTo>
                  <a:pt x="28575" y="834898"/>
                </a:lnTo>
                <a:lnTo>
                  <a:pt x="47625" y="834898"/>
                </a:lnTo>
                <a:lnTo>
                  <a:pt x="47625" y="392430"/>
                </a:lnTo>
                <a:lnTo>
                  <a:pt x="47625" y="390512"/>
                </a:lnTo>
                <a:lnTo>
                  <a:pt x="52946" y="389432"/>
                </a:lnTo>
                <a:lnTo>
                  <a:pt x="65049" y="381241"/>
                </a:lnTo>
                <a:lnTo>
                  <a:pt x="73202" y="369125"/>
                </a:lnTo>
                <a:lnTo>
                  <a:pt x="76200" y="354330"/>
                </a:lnTo>
                <a:close/>
              </a:path>
              <a:path w="990600" h="835025">
                <a:moveTo>
                  <a:pt x="990079" y="553085"/>
                </a:moveTo>
                <a:lnTo>
                  <a:pt x="987082" y="538302"/>
                </a:lnTo>
                <a:lnTo>
                  <a:pt x="978890" y="526186"/>
                </a:lnTo>
                <a:lnTo>
                  <a:pt x="966774" y="517994"/>
                </a:lnTo>
                <a:lnTo>
                  <a:pt x="961517" y="516928"/>
                </a:lnTo>
                <a:lnTo>
                  <a:pt x="961517" y="514985"/>
                </a:lnTo>
                <a:lnTo>
                  <a:pt x="961517" y="0"/>
                </a:lnTo>
                <a:lnTo>
                  <a:pt x="942467" y="0"/>
                </a:lnTo>
                <a:lnTo>
                  <a:pt x="942467" y="516928"/>
                </a:lnTo>
                <a:lnTo>
                  <a:pt x="937133" y="517994"/>
                </a:lnTo>
                <a:lnTo>
                  <a:pt x="925029" y="526186"/>
                </a:lnTo>
                <a:lnTo>
                  <a:pt x="916876" y="538302"/>
                </a:lnTo>
                <a:lnTo>
                  <a:pt x="913892" y="553085"/>
                </a:lnTo>
                <a:lnTo>
                  <a:pt x="916876" y="567944"/>
                </a:lnTo>
                <a:lnTo>
                  <a:pt x="925029" y="580047"/>
                </a:lnTo>
                <a:lnTo>
                  <a:pt x="937133" y="588200"/>
                </a:lnTo>
                <a:lnTo>
                  <a:pt x="951992" y="591185"/>
                </a:lnTo>
                <a:lnTo>
                  <a:pt x="966774" y="588200"/>
                </a:lnTo>
                <a:lnTo>
                  <a:pt x="978890" y="580047"/>
                </a:lnTo>
                <a:lnTo>
                  <a:pt x="987082" y="567944"/>
                </a:lnTo>
                <a:lnTo>
                  <a:pt x="990079" y="553085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6" name="object 86"/>
          <p:cNvSpPr txBox="1"/>
          <p:nvPr/>
        </p:nvSpPr>
        <p:spPr>
          <a:xfrm>
            <a:off x="4229227" y="6481317"/>
            <a:ext cx="66103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dirty="0" u="sng" sz="800" spc="-1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there</a:t>
            </a:r>
            <a:r>
              <a:rPr dirty="0" u="sng" sz="8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spc="-2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God?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87" name="object 87"/>
          <p:cNvSpPr/>
          <p:nvPr/>
        </p:nvSpPr>
        <p:spPr>
          <a:xfrm>
            <a:off x="4027170" y="6542023"/>
            <a:ext cx="4553585" cy="634365"/>
          </a:xfrm>
          <a:custGeom>
            <a:avLst/>
            <a:gdLst/>
            <a:ahLst/>
            <a:cxnLst/>
            <a:rect l="l" t="t" r="r" b="b"/>
            <a:pathLst>
              <a:path w="4553584" h="634365">
                <a:moveTo>
                  <a:pt x="76200" y="38100"/>
                </a:moveTo>
                <a:lnTo>
                  <a:pt x="73202" y="23253"/>
                </a:lnTo>
                <a:lnTo>
                  <a:pt x="65049" y="11150"/>
                </a:lnTo>
                <a:lnTo>
                  <a:pt x="52946" y="2997"/>
                </a:lnTo>
                <a:lnTo>
                  <a:pt x="38100" y="0"/>
                </a:lnTo>
                <a:lnTo>
                  <a:pt x="23304" y="2997"/>
                </a:lnTo>
                <a:lnTo>
                  <a:pt x="11188" y="11150"/>
                </a:lnTo>
                <a:lnTo>
                  <a:pt x="2997" y="23253"/>
                </a:lnTo>
                <a:lnTo>
                  <a:pt x="0" y="38100"/>
                </a:lnTo>
                <a:lnTo>
                  <a:pt x="2997" y="52895"/>
                </a:lnTo>
                <a:lnTo>
                  <a:pt x="11188" y="65011"/>
                </a:lnTo>
                <a:lnTo>
                  <a:pt x="23304" y="73202"/>
                </a:lnTo>
                <a:lnTo>
                  <a:pt x="28600" y="74282"/>
                </a:lnTo>
                <a:lnTo>
                  <a:pt x="28575" y="518668"/>
                </a:lnTo>
                <a:lnTo>
                  <a:pt x="47625" y="518668"/>
                </a:lnTo>
                <a:lnTo>
                  <a:pt x="47625" y="76200"/>
                </a:lnTo>
                <a:lnTo>
                  <a:pt x="47625" y="74282"/>
                </a:lnTo>
                <a:lnTo>
                  <a:pt x="52946" y="73202"/>
                </a:lnTo>
                <a:lnTo>
                  <a:pt x="65049" y="65011"/>
                </a:lnTo>
                <a:lnTo>
                  <a:pt x="73202" y="52895"/>
                </a:lnTo>
                <a:lnTo>
                  <a:pt x="76200" y="38100"/>
                </a:lnTo>
                <a:close/>
              </a:path>
              <a:path w="4553584" h="634365">
                <a:moveTo>
                  <a:pt x="4553077" y="597916"/>
                </a:moveTo>
                <a:lnTo>
                  <a:pt x="4553039" y="595503"/>
                </a:lnTo>
                <a:lnTo>
                  <a:pt x="4552912" y="585990"/>
                </a:lnTo>
                <a:lnTo>
                  <a:pt x="4552823" y="578866"/>
                </a:lnTo>
                <a:lnTo>
                  <a:pt x="4036047" y="585990"/>
                </a:lnTo>
                <a:lnTo>
                  <a:pt x="4034917" y="580707"/>
                </a:lnTo>
                <a:lnTo>
                  <a:pt x="4026598" y="568706"/>
                </a:lnTo>
                <a:lnTo>
                  <a:pt x="4014368" y="560717"/>
                </a:lnTo>
                <a:lnTo>
                  <a:pt x="3999484" y="557911"/>
                </a:lnTo>
                <a:lnTo>
                  <a:pt x="3984675" y="561086"/>
                </a:lnTo>
                <a:lnTo>
                  <a:pt x="3972687" y="569404"/>
                </a:lnTo>
                <a:lnTo>
                  <a:pt x="3964686" y="581634"/>
                </a:lnTo>
                <a:lnTo>
                  <a:pt x="3961892" y="596519"/>
                </a:lnTo>
                <a:lnTo>
                  <a:pt x="3965079" y="611327"/>
                </a:lnTo>
                <a:lnTo>
                  <a:pt x="3973423" y="623316"/>
                </a:lnTo>
                <a:lnTo>
                  <a:pt x="3985653" y="631317"/>
                </a:lnTo>
                <a:lnTo>
                  <a:pt x="4000500" y="634111"/>
                </a:lnTo>
                <a:lnTo>
                  <a:pt x="4015295" y="630923"/>
                </a:lnTo>
                <a:lnTo>
                  <a:pt x="4027297" y="622579"/>
                </a:lnTo>
                <a:lnTo>
                  <a:pt x="4035285" y="610349"/>
                </a:lnTo>
                <a:lnTo>
                  <a:pt x="4036187" y="605536"/>
                </a:lnTo>
                <a:lnTo>
                  <a:pt x="4036288" y="605040"/>
                </a:lnTo>
                <a:lnTo>
                  <a:pt x="4553077" y="597916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8" name="object 88"/>
          <p:cNvSpPr/>
          <p:nvPr/>
        </p:nvSpPr>
        <p:spPr>
          <a:xfrm>
            <a:off x="8291956" y="8172577"/>
            <a:ext cx="591185" cy="76200"/>
          </a:xfrm>
          <a:custGeom>
            <a:avLst/>
            <a:gdLst/>
            <a:ahLst/>
            <a:cxnLst/>
            <a:rect l="l" t="t" r="r" b="b"/>
            <a:pathLst>
              <a:path w="591184" h="76200">
                <a:moveTo>
                  <a:pt x="37592" y="0"/>
                </a:moveTo>
                <a:lnTo>
                  <a:pt x="22788" y="3246"/>
                </a:lnTo>
                <a:lnTo>
                  <a:pt x="10795" y="11588"/>
                </a:lnTo>
                <a:lnTo>
                  <a:pt x="2801" y="23788"/>
                </a:lnTo>
                <a:lnTo>
                  <a:pt x="0" y="38607"/>
                </a:lnTo>
                <a:lnTo>
                  <a:pt x="3175" y="53429"/>
                </a:lnTo>
                <a:lnTo>
                  <a:pt x="11493" y="65452"/>
                </a:lnTo>
                <a:lnTo>
                  <a:pt x="23717" y="73451"/>
                </a:lnTo>
                <a:lnTo>
                  <a:pt x="38608" y="76200"/>
                </a:lnTo>
                <a:lnTo>
                  <a:pt x="53411" y="73025"/>
                </a:lnTo>
                <a:lnTo>
                  <a:pt x="65404" y="64706"/>
                </a:lnTo>
                <a:lnTo>
                  <a:pt x="73398" y="52482"/>
                </a:lnTo>
                <a:lnTo>
                  <a:pt x="74312" y="47625"/>
                </a:lnTo>
                <a:lnTo>
                  <a:pt x="38226" y="47625"/>
                </a:lnTo>
                <a:lnTo>
                  <a:pt x="38106" y="38607"/>
                </a:lnTo>
                <a:lnTo>
                  <a:pt x="38093" y="37592"/>
                </a:lnTo>
                <a:lnTo>
                  <a:pt x="37973" y="28575"/>
                </a:lnTo>
                <a:lnTo>
                  <a:pt x="74153" y="28084"/>
                </a:lnTo>
                <a:lnTo>
                  <a:pt x="73025" y="22842"/>
                </a:lnTo>
                <a:lnTo>
                  <a:pt x="64706" y="10842"/>
                </a:lnTo>
                <a:lnTo>
                  <a:pt x="52482" y="2819"/>
                </a:lnTo>
                <a:lnTo>
                  <a:pt x="37592" y="0"/>
                </a:lnTo>
                <a:close/>
              </a:path>
              <a:path w="591184" h="76200">
                <a:moveTo>
                  <a:pt x="74153" y="28084"/>
                </a:moveTo>
                <a:lnTo>
                  <a:pt x="37973" y="28575"/>
                </a:lnTo>
                <a:lnTo>
                  <a:pt x="38093" y="37592"/>
                </a:lnTo>
                <a:lnTo>
                  <a:pt x="38106" y="38607"/>
                </a:lnTo>
                <a:lnTo>
                  <a:pt x="38226" y="47625"/>
                </a:lnTo>
                <a:lnTo>
                  <a:pt x="74404" y="47134"/>
                </a:lnTo>
                <a:lnTo>
                  <a:pt x="76200" y="37592"/>
                </a:lnTo>
                <a:lnTo>
                  <a:pt x="74259" y="28575"/>
                </a:lnTo>
                <a:lnTo>
                  <a:pt x="74153" y="28084"/>
                </a:lnTo>
                <a:close/>
              </a:path>
              <a:path w="591184" h="76200">
                <a:moveTo>
                  <a:pt x="74404" y="47134"/>
                </a:moveTo>
                <a:lnTo>
                  <a:pt x="38226" y="47625"/>
                </a:lnTo>
                <a:lnTo>
                  <a:pt x="74312" y="47625"/>
                </a:lnTo>
                <a:lnTo>
                  <a:pt x="74404" y="47134"/>
                </a:lnTo>
                <a:close/>
              </a:path>
              <a:path w="591184" h="76200">
                <a:moveTo>
                  <a:pt x="590931" y="21081"/>
                </a:moveTo>
                <a:lnTo>
                  <a:pt x="74153" y="28084"/>
                </a:lnTo>
                <a:lnTo>
                  <a:pt x="76200" y="37592"/>
                </a:lnTo>
                <a:lnTo>
                  <a:pt x="74404" y="47134"/>
                </a:lnTo>
                <a:lnTo>
                  <a:pt x="591185" y="40131"/>
                </a:lnTo>
                <a:lnTo>
                  <a:pt x="591151" y="37592"/>
                </a:lnTo>
                <a:lnTo>
                  <a:pt x="591024" y="28084"/>
                </a:lnTo>
                <a:lnTo>
                  <a:pt x="590931" y="21081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9" name="object 89"/>
          <p:cNvSpPr txBox="1"/>
          <p:nvPr/>
        </p:nvSpPr>
        <p:spPr>
          <a:xfrm>
            <a:off x="3134105" y="7556118"/>
            <a:ext cx="1437640" cy="46735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7200"/>
              </a:lnSpc>
              <a:spcBef>
                <a:spcPts val="105"/>
              </a:spcBef>
            </a:pPr>
            <a:r>
              <a:rPr dirty="0" sz="900">
                <a:latin typeface="Calibri"/>
                <a:cs typeface="Calibri"/>
              </a:rPr>
              <a:t>Comparing</a:t>
            </a:r>
            <a:r>
              <a:rPr dirty="0" sz="900" spc="-40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philosophical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arguments</a:t>
            </a:r>
            <a:r>
              <a:rPr dirty="0" sz="900" spc="-2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on</a:t>
            </a:r>
            <a:r>
              <a:rPr dirty="0" sz="900" spc="-4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the</a:t>
            </a:r>
            <a:r>
              <a:rPr dirty="0" sz="900" spc="-4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existence</a:t>
            </a:r>
            <a:r>
              <a:rPr dirty="0" sz="900" spc="-10">
                <a:latin typeface="Calibri"/>
                <a:cs typeface="Calibri"/>
              </a:rPr>
              <a:t> </a:t>
            </a:r>
            <a:r>
              <a:rPr dirty="0" sz="900" spc="-25">
                <a:latin typeface="Calibri"/>
                <a:cs typeface="Calibri"/>
              </a:rPr>
              <a:t>of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 spc="-25">
                <a:latin typeface="Calibri"/>
                <a:cs typeface="Calibri"/>
              </a:rPr>
              <a:t>God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90" name="object 90"/>
          <p:cNvSpPr/>
          <p:nvPr/>
        </p:nvSpPr>
        <p:spPr>
          <a:xfrm>
            <a:off x="3590163" y="7045959"/>
            <a:ext cx="76200" cy="493395"/>
          </a:xfrm>
          <a:custGeom>
            <a:avLst/>
            <a:gdLst/>
            <a:ahLst/>
            <a:cxnLst/>
            <a:rect l="l" t="t" r="r" b="b"/>
            <a:pathLst>
              <a:path w="76200" h="493395">
                <a:moveTo>
                  <a:pt x="28575" y="74282"/>
                </a:moveTo>
                <a:lnTo>
                  <a:pt x="28575" y="493395"/>
                </a:lnTo>
                <a:lnTo>
                  <a:pt x="47625" y="493395"/>
                </a:lnTo>
                <a:lnTo>
                  <a:pt x="47625" y="76200"/>
                </a:lnTo>
                <a:lnTo>
                  <a:pt x="38100" y="76200"/>
                </a:lnTo>
                <a:lnTo>
                  <a:pt x="28575" y="74282"/>
                </a:lnTo>
                <a:close/>
              </a:path>
              <a:path w="76200" h="493395">
                <a:moveTo>
                  <a:pt x="47625" y="38100"/>
                </a:moveTo>
                <a:lnTo>
                  <a:pt x="28575" y="38100"/>
                </a:lnTo>
                <a:lnTo>
                  <a:pt x="28575" y="74282"/>
                </a:lnTo>
                <a:lnTo>
                  <a:pt x="38100" y="76200"/>
                </a:lnTo>
                <a:lnTo>
                  <a:pt x="47590" y="74282"/>
                </a:lnTo>
                <a:lnTo>
                  <a:pt x="47625" y="38100"/>
                </a:lnTo>
                <a:close/>
              </a:path>
              <a:path w="76200" h="493395">
                <a:moveTo>
                  <a:pt x="47625" y="74282"/>
                </a:moveTo>
                <a:lnTo>
                  <a:pt x="38100" y="76200"/>
                </a:lnTo>
                <a:lnTo>
                  <a:pt x="47625" y="76200"/>
                </a:lnTo>
                <a:lnTo>
                  <a:pt x="47625" y="74282"/>
                </a:lnTo>
                <a:close/>
              </a:path>
              <a:path w="76200" h="493395">
                <a:moveTo>
                  <a:pt x="38100" y="0"/>
                </a:moveTo>
                <a:lnTo>
                  <a:pt x="23252" y="2988"/>
                </a:lnTo>
                <a:lnTo>
                  <a:pt x="11144" y="11144"/>
                </a:lnTo>
                <a:lnTo>
                  <a:pt x="2988" y="23252"/>
                </a:lnTo>
                <a:lnTo>
                  <a:pt x="0" y="38100"/>
                </a:lnTo>
                <a:lnTo>
                  <a:pt x="2988" y="52947"/>
                </a:lnTo>
                <a:lnTo>
                  <a:pt x="11144" y="65055"/>
                </a:lnTo>
                <a:lnTo>
                  <a:pt x="23252" y="73211"/>
                </a:lnTo>
                <a:lnTo>
                  <a:pt x="28575" y="74282"/>
                </a:lnTo>
                <a:lnTo>
                  <a:pt x="28575" y="38100"/>
                </a:lnTo>
                <a:lnTo>
                  <a:pt x="76200" y="38100"/>
                </a:lnTo>
                <a:lnTo>
                  <a:pt x="73193" y="23252"/>
                </a:lnTo>
                <a:lnTo>
                  <a:pt x="65008" y="11144"/>
                </a:lnTo>
                <a:lnTo>
                  <a:pt x="52893" y="2988"/>
                </a:lnTo>
                <a:lnTo>
                  <a:pt x="38100" y="0"/>
                </a:lnTo>
                <a:close/>
              </a:path>
              <a:path w="76200" h="493395">
                <a:moveTo>
                  <a:pt x="76200" y="38100"/>
                </a:moveTo>
                <a:lnTo>
                  <a:pt x="47625" y="38100"/>
                </a:lnTo>
                <a:lnTo>
                  <a:pt x="47625" y="74282"/>
                </a:lnTo>
                <a:lnTo>
                  <a:pt x="52893" y="73211"/>
                </a:lnTo>
                <a:lnTo>
                  <a:pt x="65008" y="65055"/>
                </a:lnTo>
                <a:lnTo>
                  <a:pt x="73193" y="52947"/>
                </a:lnTo>
                <a:lnTo>
                  <a:pt x="76200" y="3810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1" name="object 91"/>
          <p:cNvSpPr txBox="1"/>
          <p:nvPr/>
        </p:nvSpPr>
        <p:spPr>
          <a:xfrm>
            <a:off x="301243" y="6552031"/>
            <a:ext cx="689610" cy="6794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200"/>
              </a:lnSpc>
              <a:spcBef>
                <a:spcPts val="100"/>
              </a:spcBef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How</a:t>
            </a:r>
            <a:r>
              <a:rPr dirty="0" u="sng" sz="8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might</a:t>
            </a:r>
            <a:r>
              <a:rPr dirty="0" sz="800" spc="500" b="1">
                <a:latin typeface="Calibri"/>
                <a:cs typeface="Calibri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following</a:t>
            </a:r>
            <a:r>
              <a:rPr dirty="0" u="sng" sz="800" spc="4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dirty="0" sz="800" spc="500" b="1"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Buddha</a:t>
            </a:r>
            <a:r>
              <a:rPr dirty="0" u="sng" sz="800" spc="-4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affect</a:t>
            </a:r>
            <a:r>
              <a:rPr dirty="0" u="sng" sz="800" spc="-1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spc="-5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dirty="0" sz="800" spc="500" b="1"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person’s</a:t>
            </a:r>
            <a:r>
              <a:rPr dirty="0" u="sng" sz="800" spc="-4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way</a:t>
            </a:r>
            <a:r>
              <a:rPr dirty="0" u="sng" sz="8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of</a:t>
            </a:r>
            <a:r>
              <a:rPr dirty="0" sz="800" spc="500" b="1">
                <a:latin typeface="Calibri"/>
                <a:cs typeface="Calibri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living?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92" name="object 92"/>
          <p:cNvSpPr/>
          <p:nvPr/>
        </p:nvSpPr>
        <p:spPr>
          <a:xfrm>
            <a:off x="1157744" y="6962775"/>
            <a:ext cx="648335" cy="76200"/>
          </a:xfrm>
          <a:custGeom>
            <a:avLst/>
            <a:gdLst/>
            <a:ahLst/>
            <a:cxnLst/>
            <a:rect l="l" t="t" r="r" b="b"/>
            <a:pathLst>
              <a:path w="648335" h="76200">
                <a:moveTo>
                  <a:pt x="645895" y="28575"/>
                </a:moveTo>
                <a:lnTo>
                  <a:pt x="609587" y="28575"/>
                </a:lnTo>
                <a:lnTo>
                  <a:pt x="609595" y="29155"/>
                </a:lnTo>
                <a:lnTo>
                  <a:pt x="609717" y="38353"/>
                </a:lnTo>
                <a:lnTo>
                  <a:pt x="609841" y="47625"/>
                </a:lnTo>
                <a:lnTo>
                  <a:pt x="573720" y="48204"/>
                </a:lnTo>
                <a:lnTo>
                  <a:pt x="574862" y="53411"/>
                </a:lnTo>
                <a:lnTo>
                  <a:pt x="583218" y="65405"/>
                </a:lnTo>
                <a:lnTo>
                  <a:pt x="595456" y="73398"/>
                </a:lnTo>
                <a:lnTo>
                  <a:pt x="610349" y="76200"/>
                </a:lnTo>
                <a:lnTo>
                  <a:pt x="625150" y="72933"/>
                </a:lnTo>
                <a:lnTo>
                  <a:pt x="637130" y="64547"/>
                </a:lnTo>
                <a:lnTo>
                  <a:pt x="645085" y="52304"/>
                </a:lnTo>
                <a:lnTo>
                  <a:pt x="647814" y="37465"/>
                </a:lnTo>
                <a:lnTo>
                  <a:pt x="646020" y="29155"/>
                </a:lnTo>
                <a:lnTo>
                  <a:pt x="645895" y="28575"/>
                </a:lnTo>
                <a:close/>
              </a:path>
              <a:path w="648335" h="76200">
                <a:moveTo>
                  <a:pt x="573398" y="29155"/>
                </a:moveTo>
                <a:lnTo>
                  <a:pt x="0" y="38353"/>
                </a:lnTo>
                <a:lnTo>
                  <a:pt x="148" y="47625"/>
                </a:lnTo>
                <a:lnTo>
                  <a:pt x="223" y="52304"/>
                </a:lnTo>
                <a:lnTo>
                  <a:pt x="304" y="57403"/>
                </a:lnTo>
                <a:lnTo>
                  <a:pt x="573720" y="48204"/>
                </a:lnTo>
                <a:lnTo>
                  <a:pt x="571614" y="38607"/>
                </a:lnTo>
                <a:lnTo>
                  <a:pt x="573398" y="29155"/>
                </a:lnTo>
                <a:close/>
              </a:path>
              <a:path w="648335" h="76200">
                <a:moveTo>
                  <a:pt x="609587" y="28575"/>
                </a:moveTo>
                <a:lnTo>
                  <a:pt x="573398" y="29155"/>
                </a:lnTo>
                <a:lnTo>
                  <a:pt x="571662" y="38353"/>
                </a:lnTo>
                <a:lnTo>
                  <a:pt x="571614" y="38607"/>
                </a:lnTo>
                <a:lnTo>
                  <a:pt x="573720" y="48204"/>
                </a:lnTo>
                <a:lnTo>
                  <a:pt x="609841" y="47625"/>
                </a:lnTo>
                <a:lnTo>
                  <a:pt x="609717" y="38353"/>
                </a:lnTo>
                <a:lnTo>
                  <a:pt x="609595" y="29155"/>
                </a:lnTo>
                <a:lnTo>
                  <a:pt x="609587" y="28575"/>
                </a:lnTo>
                <a:close/>
              </a:path>
              <a:path w="648335" h="76200">
                <a:moveTo>
                  <a:pt x="609079" y="0"/>
                </a:moveTo>
                <a:lnTo>
                  <a:pt x="574414" y="23770"/>
                </a:lnTo>
                <a:lnTo>
                  <a:pt x="573398" y="29155"/>
                </a:lnTo>
                <a:lnTo>
                  <a:pt x="609587" y="28575"/>
                </a:lnTo>
                <a:lnTo>
                  <a:pt x="645895" y="28575"/>
                </a:lnTo>
                <a:lnTo>
                  <a:pt x="644619" y="22663"/>
                </a:lnTo>
                <a:lnTo>
                  <a:pt x="636257" y="10683"/>
                </a:lnTo>
                <a:lnTo>
                  <a:pt x="623989" y="2728"/>
                </a:lnTo>
                <a:lnTo>
                  <a:pt x="609079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3" name="object 93"/>
          <p:cNvSpPr txBox="1"/>
          <p:nvPr/>
        </p:nvSpPr>
        <p:spPr>
          <a:xfrm>
            <a:off x="66243" y="5948019"/>
            <a:ext cx="740410" cy="4171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 marR="5080">
              <a:lnSpc>
                <a:spcPct val="106900"/>
              </a:lnSpc>
              <a:spcBef>
                <a:spcPts val="105"/>
              </a:spcBef>
            </a:pPr>
            <a:r>
              <a:rPr dirty="0" sz="800">
                <a:latin typeface="Calibri"/>
                <a:cs typeface="Calibri"/>
              </a:rPr>
              <a:t>How</a:t>
            </a:r>
            <a:r>
              <a:rPr dirty="0" sz="800" spc="-1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do</a:t>
            </a:r>
            <a:r>
              <a:rPr dirty="0" sz="800" spc="-2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we</a:t>
            </a:r>
            <a:r>
              <a:rPr dirty="0" sz="800" spc="-15">
                <a:latin typeface="Calibri"/>
                <a:cs typeface="Calibri"/>
              </a:rPr>
              <a:t> </a:t>
            </a:r>
            <a:r>
              <a:rPr dirty="0" sz="800" spc="-20">
                <a:latin typeface="Calibri"/>
                <a:cs typeface="Calibri"/>
              </a:rPr>
              <a:t>know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what</a:t>
            </a:r>
            <a:r>
              <a:rPr dirty="0" sz="800" spc="-2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is</a:t>
            </a:r>
            <a:r>
              <a:rPr dirty="0" sz="800" spc="-1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right</a:t>
            </a:r>
            <a:r>
              <a:rPr dirty="0" sz="800" spc="-15">
                <a:latin typeface="Calibri"/>
                <a:cs typeface="Calibri"/>
              </a:rPr>
              <a:t> </a:t>
            </a:r>
            <a:r>
              <a:rPr dirty="0" sz="800" spc="-25">
                <a:latin typeface="Calibri"/>
                <a:cs typeface="Calibri"/>
              </a:rPr>
              <a:t>and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wrong?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94" name="object 94"/>
          <p:cNvSpPr/>
          <p:nvPr/>
        </p:nvSpPr>
        <p:spPr>
          <a:xfrm>
            <a:off x="757034" y="4289678"/>
            <a:ext cx="6175375" cy="2047875"/>
          </a:xfrm>
          <a:custGeom>
            <a:avLst/>
            <a:gdLst/>
            <a:ahLst/>
            <a:cxnLst/>
            <a:rect l="l" t="t" r="r" b="b"/>
            <a:pathLst>
              <a:path w="6175375" h="2047875">
                <a:moveTo>
                  <a:pt x="722261" y="2009648"/>
                </a:moveTo>
                <a:lnTo>
                  <a:pt x="699008" y="1974557"/>
                </a:lnTo>
                <a:lnTo>
                  <a:pt x="684161" y="1971548"/>
                </a:lnTo>
                <a:lnTo>
                  <a:pt x="669302" y="1974557"/>
                </a:lnTo>
                <a:lnTo>
                  <a:pt x="657199" y="1982749"/>
                </a:lnTo>
                <a:lnTo>
                  <a:pt x="649046" y="1994865"/>
                </a:lnTo>
                <a:lnTo>
                  <a:pt x="647979" y="2000123"/>
                </a:lnTo>
                <a:lnTo>
                  <a:pt x="0" y="2000123"/>
                </a:lnTo>
                <a:lnTo>
                  <a:pt x="0" y="2019173"/>
                </a:lnTo>
                <a:lnTo>
                  <a:pt x="647966" y="2019173"/>
                </a:lnTo>
                <a:lnTo>
                  <a:pt x="649046" y="2024507"/>
                </a:lnTo>
                <a:lnTo>
                  <a:pt x="657199" y="2036610"/>
                </a:lnTo>
                <a:lnTo>
                  <a:pt x="669302" y="2044763"/>
                </a:lnTo>
                <a:lnTo>
                  <a:pt x="684161" y="2047748"/>
                </a:lnTo>
                <a:lnTo>
                  <a:pt x="699008" y="2044763"/>
                </a:lnTo>
                <a:lnTo>
                  <a:pt x="711111" y="2036610"/>
                </a:lnTo>
                <a:lnTo>
                  <a:pt x="719264" y="2024507"/>
                </a:lnTo>
                <a:lnTo>
                  <a:pt x="720344" y="2019173"/>
                </a:lnTo>
                <a:lnTo>
                  <a:pt x="722261" y="2009648"/>
                </a:lnTo>
                <a:close/>
              </a:path>
              <a:path w="6175375" h="2047875">
                <a:moveTo>
                  <a:pt x="722261" y="929132"/>
                </a:moveTo>
                <a:lnTo>
                  <a:pt x="719264" y="914285"/>
                </a:lnTo>
                <a:lnTo>
                  <a:pt x="711111" y="902182"/>
                </a:lnTo>
                <a:lnTo>
                  <a:pt x="699008" y="894029"/>
                </a:lnTo>
                <a:lnTo>
                  <a:pt x="693686" y="892949"/>
                </a:lnTo>
                <a:lnTo>
                  <a:pt x="693686" y="891032"/>
                </a:lnTo>
                <a:lnTo>
                  <a:pt x="693686" y="225425"/>
                </a:lnTo>
                <a:lnTo>
                  <a:pt x="674636" y="225425"/>
                </a:lnTo>
                <a:lnTo>
                  <a:pt x="674636" y="892949"/>
                </a:lnTo>
                <a:lnTo>
                  <a:pt x="669302" y="894029"/>
                </a:lnTo>
                <a:lnTo>
                  <a:pt x="657199" y="902182"/>
                </a:lnTo>
                <a:lnTo>
                  <a:pt x="649046" y="914285"/>
                </a:lnTo>
                <a:lnTo>
                  <a:pt x="646061" y="929132"/>
                </a:lnTo>
                <a:lnTo>
                  <a:pt x="649046" y="943991"/>
                </a:lnTo>
                <a:lnTo>
                  <a:pt x="657199" y="956094"/>
                </a:lnTo>
                <a:lnTo>
                  <a:pt x="669302" y="964247"/>
                </a:lnTo>
                <a:lnTo>
                  <a:pt x="684161" y="967232"/>
                </a:lnTo>
                <a:lnTo>
                  <a:pt x="699008" y="964247"/>
                </a:lnTo>
                <a:lnTo>
                  <a:pt x="711111" y="956094"/>
                </a:lnTo>
                <a:lnTo>
                  <a:pt x="719264" y="943991"/>
                </a:lnTo>
                <a:lnTo>
                  <a:pt x="722261" y="929132"/>
                </a:lnTo>
                <a:close/>
              </a:path>
              <a:path w="6175375" h="2047875">
                <a:moveTo>
                  <a:pt x="957719" y="1211072"/>
                </a:moveTo>
                <a:lnTo>
                  <a:pt x="955916" y="1202766"/>
                </a:lnTo>
                <a:lnTo>
                  <a:pt x="955802" y="1202182"/>
                </a:lnTo>
                <a:lnTo>
                  <a:pt x="954519" y="1196276"/>
                </a:lnTo>
                <a:lnTo>
                  <a:pt x="946175" y="1184300"/>
                </a:lnTo>
                <a:lnTo>
                  <a:pt x="933945" y="1176337"/>
                </a:lnTo>
                <a:lnTo>
                  <a:pt x="919111" y="1173607"/>
                </a:lnTo>
                <a:lnTo>
                  <a:pt x="904303" y="1176807"/>
                </a:lnTo>
                <a:lnTo>
                  <a:pt x="892302" y="1185151"/>
                </a:lnTo>
                <a:lnTo>
                  <a:pt x="884313" y="1197381"/>
                </a:lnTo>
                <a:lnTo>
                  <a:pt x="883412" y="1202182"/>
                </a:lnTo>
                <a:lnTo>
                  <a:pt x="883297" y="1202766"/>
                </a:lnTo>
                <a:lnTo>
                  <a:pt x="309930" y="1211961"/>
                </a:lnTo>
                <a:lnTo>
                  <a:pt x="310070" y="1221232"/>
                </a:lnTo>
                <a:lnTo>
                  <a:pt x="310146" y="1225918"/>
                </a:lnTo>
                <a:lnTo>
                  <a:pt x="310235" y="1231011"/>
                </a:lnTo>
                <a:lnTo>
                  <a:pt x="883627" y="1221816"/>
                </a:lnTo>
                <a:lnTo>
                  <a:pt x="884783" y="1227023"/>
                </a:lnTo>
                <a:lnTo>
                  <a:pt x="893165" y="1239012"/>
                </a:lnTo>
                <a:lnTo>
                  <a:pt x="905408" y="1247013"/>
                </a:lnTo>
                <a:lnTo>
                  <a:pt x="920254" y="1249807"/>
                </a:lnTo>
                <a:lnTo>
                  <a:pt x="935050" y="1246543"/>
                </a:lnTo>
                <a:lnTo>
                  <a:pt x="947026" y="1238161"/>
                </a:lnTo>
                <a:lnTo>
                  <a:pt x="954989" y="1225918"/>
                </a:lnTo>
                <a:lnTo>
                  <a:pt x="957719" y="1211072"/>
                </a:lnTo>
                <a:close/>
              </a:path>
              <a:path w="6175375" h="2047875">
                <a:moveTo>
                  <a:pt x="1279029" y="1380871"/>
                </a:moveTo>
                <a:lnTo>
                  <a:pt x="1272171" y="1363091"/>
                </a:lnTo>
                <a:lnTo>
                  <a:pt x="510933" y="1655914"/>
                </a:lnTo>
                <a:lnTo>
                  <a:pt x="507987" y="1651292"/>
                </a:lnTo>
                <a:lnTo>
                  <a:pt x="496011" y="1642922"/>
                </a:lnTo>
                <a:lnTo>
                  <a:pt x="481774" y="1639671"/>
                </a:lnTo>
                <a:lnTo>
                  <a:pt x="466864" y="1642237"/>
                </a:lnTo>
                <a:lnTo>
                  <a:pt x="454088" y="1650339"/>
                </a:lnTo>
                <a:lnTo>
                  <a:pt x="445719" y="1662290"/>
                </a:lnTo>
                <a:lnTo>
                  <a:pt x="442442" y="1676514"/>
                </a:lnTo>
                <a:lnTo>
                  <a:pt x="444982" y="1691386"/>
                </a:lnTo>
                <a:lnTo>
                  <a:pt x="453085" y="1704187"/>
                </a:lnTo>
                <a:lnTo>
                  <a:pt x="465061" y="1712569"/>
                </a:lnTo>
                <a:lnTo>
                  <a:pt x="479298" y="1715858"/>
                </a:lnTo>
                <a:lnTo>
                  <a:pt x="494220" y="1713357"/>
                </a:lnTo>
                <a:lnTo>
                  <a:pt x="506971" y="1705216"/>
                </a:lnTo>
                <a:lnTo>
                  <a:pt x="515353" y="1693252"/>
                </a:lnTo>
                <a:lnTo>
                  <a:pt x="516864" y="1686687"/>
                </a:lnTo>
                <a:lnTo>
                  <a:pt x="518629" y="1679016"/>
                </a:lnTo>
                <a:lnTo>
                  <a:pt x="517740" y="1673694"/>
                </a:lnTo>
                <a:lnTo>
                  <a:pt x="1279029" y="1380871"/>
                </a:lnTo>
                <a:close/>
              </a:path>
              <a:path w="6175375" h="2047875">
                <a:moveTo>
                  <a:pt x="1999246" y="703707"/>
                </a:moveTo>
                <a:lnTo>
                  <a:pt x="1996249" y="688860"/>
                </a:lnTo>
                <a:lnTo>
                  <a:pt x="1988096" y="676757"/>
                </a:lnTo>
                <a:lnTo>
                  <a:pt x="1975993" y="668604"/>
                </a:lnTo>
                <a:lnTo>
                  <a:pt x="1970697" y="667537"/>
                </a:lnTo>
                <a:lnTo>
                  <a:pt x="1970671" y="703707"/>
                </a:lnTo>
                <a:lnTo>
                  <a:pt x="1970671" y="667537"/>
                </a:lnTo>
                <a:lnTo>
                  <a:pt x="1970671" y="665607"/>
                </a:lnTo>
                <a:lnTo>
                  <a:pt x="1970671" y="0"/>
                </a:lnTo>
                <a:lnTo>
                  <a:pt x="1951621" y="0"/>
                </a:lnTo>
                <a:lnTo>
                  <a:pt x="1951621" y="667537"/>
                </a:lnTo>
                <a:lnTo>
                  <a:pt x="1946351" y="668604"/>
                </a:lnTo>
                <a:lnTo>
                  <a:pt x="1934235" y="676757"/>
                </a:lnTo>
                <a:lnTo>
                  <a:pt x="1926043" y="688860"/>
                </a:lnTo>
                <a:lnTo>
                  <a:pt x="1923046" y="703707"/>
                </a:lnTo>
                <a:lnTo>
                  <a:pt x="1926043" y="718502"/>
                </a:lnTo>
                <a:lnTo>
                  <a:pt x="1934235" y="730618"/>
                </a:lnTo>
                <a:lnTo>
                  <a:pt x="1946351" y="738809"/>
                </a:lnTo>
                <a:lnTo>
                  <a:pt x="1961146" y="741807"/>
                </a:lnTo>
                <a:lnTo>
                  <a:pt x="1975993" y="738809"/>
                </a:lnTo>
                <a:lnTo>
                  <a:pt x="1988096" y="730618"/>
                </a:lnTo>
                <a:lnTo>
                  <a:pt x="1996249" y="718502"/>
                </a:lnTo>
                <a:lnTo>
                  <a:pt x="1999246" y="703707"/>
                </a:lnTo>
                <a:close/>
              </a:path>
              <a:path w="6175375" h="2047875">
                <a:moveTo>
                  <a:pt x="4415167" y="724916"/>
                </a:moveTo>
                <a:lnTo>
                  <a:pt x="4412170" y="710069"/>
                </a:lnTo>
                <a:lnTo>
                  <a:pt x="4404017" y="697966"/>
                </a:lnTo>
                <a:lnTo>
                  <a:pt x="4391914" y="689813"/>
                </a:lnTo>
                <a:lnTo>
                  <a:pt x="4386618" y="688746"/>
                </a:lnTo>
                <a:lnTo>
                  <a:pt x="4386592" y="724916"/>
                </a:lnTo>
                <a:lnTo>
                  <a:pt x="4386592" y="688746"/>
                </a:lnTo>
                <a:lnTo>
                  <a:pt x="4386592" y="686816"/>
                </a:lnTo>
                <a:lnTo>
                  <a:pt x="4386592" y="171704"/>
                </a:lnTo>
                <a:lnTo>
                  <a:pt x="4367542" y="171704"/>
                </a:lnTo>
                <a:lnTo>
                  <a:pt x="4367542" y="688746"/>
                </a:lnTo>
                <a:lnTo>
                  <a:pt x="4362272" y="689813"/>
                </a:lnTo>
                <a:lnTo>
                  <a:pt x="4350156" y="697966"/>
                </a:lnTo>
                <a:lnTo>
                  <a:pt x="4341965" y="710069"/>
                </a:lnTo>
                <a:lnTo>
                  <a:pt x="4338967" y="724916"/>
                </a:lnTo>
                <a:lnTo>
                  <a:pt x="4341965" y="739711"/>
                </a:lnTo>
                <a:lnTo>
                  <a:pt x="4350156" y="751827"/>
                </a:lnTo>
                <a:lnTo>
                  <a:pt x="4362272" y="760018"/>
                </a:lnTo>
                <a:lnTo>
                  <a:pt x="4377067" y="763016"/>
                </a:lnTo>
                <a:lnTo>
                  <a:pt x="4391914" y="760018"/>
                </a:lnTo>
                <a:lnTo>
                  <a:pt x="4404017" y="751827"/>
                </a:lnTo>
                <a:lnTo>
                  <a:pt x="4412170" y="739711"/>
                </a:lnTo>
                <a:lnTo>
                  <a:pt x="4415167" y="724916"/>
                </a:lnTo>
                <a:close/>
              </a:path>
              <a:path w="6175375" h="2047875">
                <a:moveTo>
                  <a:pt x="5323471" y="624205"/>
                </a:moveTo>
                <a:lnTo>
                  <a:pt x="5320474" y="609358"/>
                </a:lnTo>
                <a:lnTo>
                  <a:pt x="5312321" y="597255"/>
                </a:lnTo>
                <a:lnTo>
                  <a:pt x="5300218" y="589102"/>
                </a:lnTo>
                <a:lnTo>
                  <a:pt x="5294896" y="588022"/>
                </a:lnTo>
                <a:lnTo>
                  <a:pt x="5294896" y="586105"/>
                </a:lnTo>
                <a:lnTo>
                  <a:pt x="5294896" y="71120"/>
                </a:lnTo>
                <a:lnTo>
                  <a:pt x="5275846" y="71120"/>
                </a:lnTo>
                <a:lnTo>
                  <a:pt x="5275846" y="588022"/>
                </a:lnTo>
                <a:lnTo>
                  <a:pt x="5270512" y="589102"/>
                </a:lnTo>
                <a:lnTo>
                  <a:pt x="5258409" y="597255"/>
                </a:lnTo>
                <a:lnTo>
                  <a:pt x="5250256" y="609358"/>
                </a:lnTo>
                <a:lnTo>
                  <a:pt x="5247271" y="624205"/>
                </a:lnTo>
                <a:lnTo>
                  <a:pt x="5250256" y="639064"/>
                </a:lnTo>
                <a:lnTo>
                  <a:pt x="5258409" y="651167"/>
                </a:lnTo>
                <a:lnTo>
                  <a:pt x="5270512" y="659320"/>
                </a:lnTo>
                <a:lnTo>
                  <a:pt x="5285371" y="662305"/>
                </a:lnTo>
                <a:lnTo>
                  <a:pt x="5300218" y="659320"/>
                </a:lnTo>
                <a:lnTo>
                  <a:pt x="5312321" y="651167"/>
                </a:lnTo>
                <a:lnTo>
                  <a:pt x="5320474" y="639064"/>
                </a:lnTo>
                <a:lnTo>
                  <a:pt x="5323471" y="624205"/>
                </a:lnTo>
                <a:close/>
              </a:path>
              <a:path w="6175375" h="2047875">
                <a:moveTo>
                  <a:pt x="5955804" y="624205"/>
                </a:moveTo>
                <a:lnTo>
                  <a:pt x="5952807" y="609358"/>
                </a:lnTo>
                <a:lnTo>
                  <a:pt x="5944654" y="597255"/>
                </a:lnTo>
                <a:lnTo>
                  <a:pt x="5932551" y="589102"/>
                </a:lnTo>
                <a:lnTo>
                  <a:pt x="5917704" y="586105"/>
                </a:lnTo>
                <a:lnTo>
                  <a:pt x="5902845" y="589102"/>
                </a:lnTo>
                <a:lnTo>
                  <a:pt x="5890742" y="597255"/>
                </a:lnTo>
                <a:lnTo>
                  <a:pt x="5882589" y="609358"/>
                </a:lnTo>
                <a:lnTo>
                  <a:pt x="5879604" y="624205"/>
                </a:lnTo>
                <a:lnTo>
                  <a:pt x="5882589" y="639064"/>
                </a:lnTo>
                <a:lnTo>
                  <a:pt x="5890742" y="651167"/>
                </a:lnTo>
                <a:lnTo>
                  <a:pt x="5902845" y="659320"/>
                </a:lnTo>
                <a:lnTo>
                  <a:pt x="5908179" y="660400"/>
                </a:lnTo>
                <a:lnTo>
                  <a:pt x="5908179" y="1104773"/>
                </a:lnTo>
                <a:lnTo>
                  <a:pt x="5927229" y="1104773"/>
                </a:lnTo>
                <a:lnTo>
                  <a:pt x="5927229" y="662305"/>
                </a:lnTo>
                <a:lnTo>
                  <a:pt x="5927229" y="660400"/>
                </a:lnTo>
                <a:lnTo>
                  <a:pt x="5932551" y="659320"/>
                </a:lnTo>
                <a:lnTo>
                  <a:pt x="5944654" y="651167"/>
                </a:lnTo>
                <a:lnTo>
                  <a:pt x="5952807" y="639064"/>
                </a:lnTo>
                <a:lnTo>
                  <a:pt x="5955804" y="624205"/>
                </a:lnTo>
                <a:close/>
              </a:path>
              <a:path w="6175375" h="2047875">
                <a:moveTo>
                  <a:pt x="6174879" y="553085"/>
                </a:moveTo>
                <a:lnTo>
                  <a:pt x="6171882" y="538238"/>
                </a:lnTo>
                <a:lnTo>
                  <a:pt x="6163729" y="526135"/>
                </a:lnTo>
                <a:lnTo>
                  <a:pt x="6151626" y="517982"/>
                </a:lnTo>
                <a:lnTo>
                  <a:pt x="6146330" y="516915"/>
                </a:lnTo>
                <a:lnTo>
                  <a:pt x="6146304" y="553085"/>
                </a:lnTo>
                <a:lnTo>
                  <a:pt x="6146304" y="516915"/>
                </a:lnTo>
                <a:lnTo>
                  <a:pt x="6146304" y="514985"/>
                </a:lnTo>
                <a:lnTo>
                  <a:pt x="6146304" y="0"/>
                </a:lnTo>
                <a:lnTo>
                  <a:pt x="6127254" y="0"/>
                </a:lnTo>
                <a:lnTo>
                  <a:pt x="6127254" y="516915"/>
                </a:lnTo>
                <a:lnTo>
                  <a:pt x="6121984" y="517982"/>
                </a:lnTo>
                <a:lnTo>
                  <a:pt x="6109868" y="526135"/>
                </a:lnTo>
                <a:lnTo>
                  <a:pt x="6101677" y="538238"/>
                </a:lnTo>
                <a:lnTo>
                  <a:pt x="6098679" y="553085"/>
                </a:lnTo>
                <a:lnTo>
                  <a:pt x="6101677" y="567944"/>
                </a:lnTo>
                <a:lnTo>
                  <a:pt x="6109868" y="580047"/>
                </a:lnTo>
                <a:lnTo>
                  <a:pt x="6121984" y="588200"/>
                </a:lnTo>
                <a:lnTo>
                  <a:pt x="6136779" y="591185"/>
                </a:lnTo>
                <a:lnTo>
                  <a:pt x="6151626" y="588200"/>
                </a:lnTo>
                <a:lnTo>
                  <a:pt x="6163729" y="580047"/>
                </a:lnTo>
                <a:lnTo>
                  <a:pt x="6171882" y="567944"/>
                </a:lnTo>
                <a:lnTo>
                  <a:pt x="6174879" y="553085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5" name="object 95"/>
          <p:cNvSpPr txBox="1"/>
          <p:nvPr/>
        </p:nvSpPr>
        <p:spPr>
          <a:xfrm>
            <a:off x="2044445" y="5438647"/>
            <a:ext cx="74485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What</a:t>
            </a:r>
            <a:r>
              <a:rPr dirty="0" u="sng" sz="900" spc="-1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dirty="0" u="sng" sz="9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ethics?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96" name="object 96"/>
          <p:cNvSpPr/>
          <p:nvPr/>
        </p:nvSpPr>
        <p:spPr>
          <a:xfrm>
            <a:off x="272821" y="5339969"/>
            <a:ext cx="417830" cy="7620"/>
          </a:xfrm>
          <a:custGeom>
            <a:avLst/>
            <a:gdLst/>
            <a:ahLst/>
            <a:cxnLst/>
            <a:rect l="l" t="t" r="r" b="b"/>
            <a:pathLst>
              <a:path w="417830" h="7620">
                <a:moveTo>
                  <a:pt x="417576" y="0"/>
                </a:moveTo>
                <a:lnTo>
                  <a:pt x="0" y="0"/>
                </a:lnTo>
                <a:lnTo>
                  <a:pt x="0" y="7620"/>
                </a:lnTo>
                <a:lnTo>
                  <a:pt x="417576" y="7620"/>
                </a:lnTo>
                <a:lnTo>
                  <a:pt x="4175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7" name="object 97"/>
          <p:cNvSpPr txBox="1"/>
          <p:nvPr/>
        </p:nvSpPr>
        <p:spPr>
          <a:xfrm>
            <a:off x="260095" y="5201157"/>
            <a:ext cx="44386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b="1">
                <a:latin typeface="Calibri"/>
                <a:cs typeface="Calibri"/>
              </a:rPr>
              <a:t>Is</a:t>
            </a:r>
            <a:r>
              <a:rPr dirty="0" sz="900" spc="-10" b="1">
                <a:latin typeface="Calibri"/>
                <a:cs typeface="Calibri"/>
              </a:rPr>
              <a:t> capital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260095" y="5338318"/>
            <a:ext cx="5943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punishment</a:t>
            </a:r>
            <a:r>
              <a:rPr dirty="0" sz="900" spc="500" b="1">
                <a:latin typeface="Calibri"/>
                <a:cs typeface="Calibri"/>
              </a:rPr>
              <a:t> 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acceptable?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879754" y="4093209"/>
            <a:ext cx="996315" cy="3213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800"/>
              </a:lnSpc>
              <a:spcBef>
                <a:spcPts val="100"/>
              </a:spcBef>
            </a:pPr>
            <a:r>
              <a:rPr dirty="0" sz="900">
                <a:latin typeface="Calibri"/>
                <a:cs typeface="Calibri"/>
              </a:rPr>
              <a:t>Identify</a:t>
            </a:r>
            <a:r>
              <a:rPr dirty="0" sz="900" spc="-1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the</a:t>
            </a:r>
            <a:r>
              <a:rPr dirty="0" sz="900" spc="-35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different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types</a:t>
            </a:r>
            <a:r>
              <a:rPr dirty="0" sz="900" spc="-2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of</a:t>
            </a:r>
            <a:r>
              <a:rPr dirty="0" sz="900" spc="-35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punishment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2470150" y="3802482"/>
            <a:ext cx="685800" cy="4171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 marR="5080">
              <a:lnSpc>
                <a:spcPct val="106900"/>
              </a:lnSpc>
              <a:spcBef>
                <a:spcPts val="105"/>
              </a:spcBef>
            </a:pPr>
            <a:r>
              <a:rPr dirty="0" sz="800">
                <a:latin typeface="Calibri"/>
                <a:cs typeface="Calibri"/>
              </a:rPr>
              <a:t>Assessing</a:t>
            </a:r>
            <a:r>
              <a:rPr dirty="0" sz="800" spc="-3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if</a:t>
            </a:r>
            <a:r>
              <a:rPr dirty="0" sz="800" spc="-20">
                <a:latin typeface="Calibri"/>
                <a:cs typeface="Calibri"/>
              </a:rPr>
              <a:t> </a:t>
            </a:r>
            <a:r>
              <a:rPr dirty="0" sz="800" spc="-25">
                <a:latin typeface="Calibri"/>
                <a:cs typeface="Calibri"/>
              </a:rPr>
              <a:t>the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death</a:t>
            </a:r>
            <a:r>
              <a:rPr dirty="0" sz="800" spc="-3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penalty</a:t>
            </a:r>
            <a:r>
              <a:rPr dirty="0" sz="800" spc="-25">
                <a:latin typeface="Calibri"/>
                <a:cs typeface="Calibri"/>
              </a:rPr>
              <a:t> is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ever</a:t>
            </a:r>
            <a:r>
              <a:rPr dirty="0" sz="800" spc="-2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acceptable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01" name="object 101"/>
          <p:cNvSpPr txBox="1"/>
          <p:nvPr/>
        </p:nvSpPr>
        <p:spPr>
          <a:xfrm>
            <a:off x="4800727" y="4182617"/>
            <a:ext cx="706120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Christian</a:t>
            </a:r>
            <a:r>
              <a:rPr dirty="0" u="sng" sz="800" spc="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Beliefs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02" name="object 102"/>
          <p:cNvSpPr txBox="1"/>
          <p:nvPr/>
        </p:nvSpPr>
        <p:spPr>
          <a:xfrm>
            <a:off x="8606790" y="7031863"/>
            <a:ext cx="106997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>
                <a:latin typeface="Calibri"/>
                <a:cs typeface="Calibri"/>
              </a:rPr>
              <a:t>Exploring</a:t>
            </a:r>
            <a:r>
              <a:rPr dirty="0" sz="800" spc="-1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the</a:t>
            </a:r>
            <a:r>
              <a:rPr dirty="0" sz="800" spc="-3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life</a:t>
            </a:r>
            <a:r>
              <a:rPr dirty="0" sz="800" spc="-1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of</a:t>
            </a:r>
            <a:r>
              <a:rPr dirty="0" sz="800" spc="-20">
                <a:latin typeface="Calibri"/>
                <a:cs typeface="Calibri"/>
              </a:rPr>
              <a:t> Jesus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03" name="object 103"/>
          <p:cNvSpPr txBox="1"/>
          <p:nvPr/>
        </p:nvSpPr>
        <p:spPr>
          <a:xfrm>
            <a:off x="5580379" y="3901542"/>
            <a:ext cx="802640" cy="4171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6900"/>
              </a:lnSpc>
              <a:spcBef>
                <a:spcPts val="105"/>
              </a:spcBef>
            </a:pPr>
            <a:r>
              <a:rPr dirty="0" sz="800">
                <a:latin typeface="Calibri"/>
                <a:cs typeface="Calibri"/>
              </a:rPr>
              <a:t>Assessing</a:t>
            </a:r>
            <a:r>
              <a:rPr dirty="0" sz="800" spc="-35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different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attitudes</a:t>
            </a:r>
            <a:r>
              <a:rPr dirty="0" sz="800" spc="2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to</a:t>
            </a:r>
            <a:r>
              <a:rPr dirty="0" sz="800" spc="5">
                <a:latin typeface="Calibri"/>
                <a:cs typeface="Calibri"/>
              </a:rPr>
              <a:t> </a:t>
            </a:r>
            <a:r>
              <a:rPr dirty="0" sz="800" spc="-25">
                <a:latin typeface="Calibri"/>
                <a:cs typeface="Calibri"/>
              </a:rPr>
              <a:t>the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nature</a:t>
            </a:r>
            <a:r>
              <a:rPr dirty="0" sz="800" spc="-2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of</a:t>
            </a:r>
            <a:r>
              <a:rPr dirty="0" sz="800" spc="-15">
                <a:latin typeface="Calibri"/>
                <a:cs typeface="Calibri"/>
              </a:rPr>
              <a:t> </a:t>
            </a:r>
            <a:r>
              <a:rPr dirty="0" sz="800" spc="-25">
                <a:latin typeface="Calibri"/>
                <a:cs typeface="Calibri"/>
              </a:rPr>
              <a:t>God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04" name="object 104"/>
          <p:cNvSpPr txBox="1"/>
          <p:nvPr/>
        </p:nvSpPr>
        <p:spPr>
          <a:xfrm>
            <a:off x="5706871" y="5513069"/>
            <a:ext cx="1557655" cy="3213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800"/>
              </a:lnSpc>
              <a:spcBef>
                <a:spcPts val="100"/>
              </a:spcBef>
            </a:pPr>
            <a:r>
              <a:rPr dirty="0" sz="900">
                <a:latin typeface="Calibri"/>
                <a:cs typeface="Calibri"/>
              </a:rPr>
              <a:t>Christian</a:t>
            </a:r>
            <a:r>
              <a:rPr dirty="0" sz="900" spc="-1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Practices:</a:t>
            </a:r>
            <a:r>
              <a:rPr dirty="0" sz="900" spc="-35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Analysing</a:t>
            </a:r>
            <a:r>
              <a:rPr dirty="0" sz="900" spc="10">
                <a:latin typeface="Calibri"/>
                <a:cs typeface="Calibri"/>
              </a:rPr>
              <a:t> </a:t>
            </a:r>
            <a:r>
              <a:rPr dirty="0" sz="900" spc="-25">
                <a:latin typeface="Calibri"/>
                <a:cs typeface="Calibri"/>
              </a:rPr>
              <a:t>the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different</a:t>
            </a:r>
            <a:r>
              <a:rPr dirty="0" sz="900" spc="-3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Christian</a:t>
            </a:r>
            <a:r>
              <a:rPr dirty="0" sz="900" spc="-35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Practices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05" name="object 105"/>
          <p:cNvSpPr txBox="1"/>
          <p:nvPr/>
        </p:nvSpPr>
        <p:spPr>
          <a:xfrm>
            <a:off x="7084821" y="4348353"/>
            <a:ext cx="55562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Islam</a:t>
            </a:r>
            <a:r>
              <a:rPr dirty="0" u="sng" sz="8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beliefs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06" name="object 106"/>
          <p:cNvSpPr/>
          <p:nvPr/>
        </p:nvSpPr>
        <p:spPr>
          <a:xfrm>
            <a:off x="7463942" y="4522990"/>
            <a:ext cx="1294765" cy="720090"/>
          </a:xfrm>
          <a:custGeom>
            <a:avLst/>
            <a:gdLst/>
            <a:ahLst/>
            <a:cxnLst/>
            <a:rect l="l" t="t" r="r" b="b"/>
            <a:pathLst>
              <a:path w="1294765" h="720089">
                <a:moveTo>
                  <a:pt x="76174" y="319900"/>
                </a:moveTo>
                <a:lnTo>
                  <a:pt x="73177" y="305117"/>
                </a:lnTo>
                <a:lnTo>
                  <a:pt x="65036" y="293001"/>
                </a:lnTo>
                <a:lnTo>
                  <a:pt x="52971" y="284810"/>
                </a:lnTo>
                <a:lnTo>
                  <a:pt x="47663" y="283730"/>
                </a:lnTo>
                <a:lnTo>
                  <a:pt x="47599" y="319900"/>
                </a:lnTo>
                <a:lnTo>
                  <a:pt x="47650" y="283730"/>
                </a:lnTo>
                <a:lnTo>
                  <a:pt x="47650" y="281800"/>
                </a:lnTo>
                <a:lnTo>
                  <a:pt x="48107" y="0"/>
                </a:lnTo>
                <a:lnTo>
                  <a:pt x="29057" y="0"/>
                </a:lnTo>
                <a:lnTo>
                  <a:pt x="28600" y="281800"/>
                </a:lnTo>
                <a:lnTo>
                  <a:pt x="28600" y="283730"/>
                </a:lnTo>
                <a:lnTo>
                  <a:pt x="23304" y="284810"/>
                </a:lnTo>
                <a:lnTo>
                  <a:pt x="11137" y="293001"/>
                </a:lnTo>
                <a:lnTo>
                  <a:pt x="2959" y="305117"/>
                </a:lnTo>
                <a:lnTo>
                  <a:pt x="0" y="319900"/>
                </a:lnTo>
                <a:lnTo>
                  <a:pt x="3022" y="334759"/>
                </a:lnTo>
                <a:lnTo>
                  <a:pt x="11201" y="346862"/>
                </a:lnTo>
                <a:lnTo>
                  <a:pt x="23317" y="355015"/>
                </a:lnTo>
                <a:lnTo>
                  <a:pt x="38074" y="358000"/>
                </a:lnTo>
                <a:lnTo>
                  <a:pt x="52857" y="355015"/>
                </a:lnTo>
                <a:lnTo>
                  <a:pt x="64973" y="346862"/>
                </a:lnTo>
                <a:lnTo>
                  <a:pt x="73164" y="334759"/>
                </a:lnTo>
                <a:lnTo>
                  <a:pt x="76174" y="319900"/>
                </a:lnTo>
                <a:close/>
              </a:path>
              <a:path w="1294765" h="720089">
                <a:moveTo>
                  <a:pt x="939647" y="683628"/>
                </a:moveTo>
                <a:lnTo>
                  <a:pt x="939609" y="681215"/>
                </a:lnTo>
                <a:lnTo>
                  <a:pt x="939482" y="671703"/>
                </a:lnTo>
                <a:lnTo>
                  <a:pt x="939393" y="664578"/>
                </a:lnTo>
                <a:lnTo>
                  <a:pt x="422694" y="671703"/>
                </a:lnTo>
                <a:lnTo>
                  <a:pt x="421538" y="666394"/>
                </a:lnTo>
                <a:lnTo>
                  <a:pt x="413194" y="654380"/>
                </a:lnTo>
                <a:lnTo>
                  <a:pt x="400989" y="646379"/>
                </a:lnTo>
                <a:lnTo>
                  <a:pt x="386181" y="643623"/>
                </a:lnTo>
                <a:lnTo>
                  <a:pt x="371348" y="646798"/>
                </a:lnTo>
                <a:lnTo>
                  <a:pt x="359333" y="655116"/>
                </a:lnTo>
                <a:lnTo>
                  <a:pt x="351332" y="667346"/>
                </a:lnTo>
                <a:lnTo>
                  <a:pt x="348589" y="682231"/>
                </a:lnTo>
                <a:lnTo>
                  <a:pt x="351764" y="696988"/>
                </a:lnTo>
                <a:lnTo>
                  <a:pt x="360070" y="708990"/>
                </a:lnTo>
                <a:lnTo>
                  <a:pt x="372300" y="717003"/>
                </a:lnTo>
                <a:lnTo>
                  <a:pt x="387197" y="719823"/>
                </a:lnTo>
                <a:lnTo>
                  <a:pt x="401942" y="716584"/>
                </a:lnTo>
                <a:lnTo>
                  <a:pt x="413943" y="708240"/>
                </a:lnTo>
                <a:lnTo>
                  <a:pt x="421957" y="696036"/>
                </a:lnTo>
                <a:lnTo>
                  <a:pt x="422871" y="691248"/>
                </a:lnTo>
                <a:lnTo>
                  <a:pt x="422973" y="690753"/>
                </a:lnTo>
                <a:lnTo>
                  <a:pt x="939647" y="683628"/>
                </a:lnTo>
                <a:close/>
              </a:path>
              <a:path w="1294765" h="720089">
                <a:moveTo>
                  <a:pt x="1294358" y="313931"/>
                </a:moveTo>
                <a:lnTo>
                  <a:pt x="1294320" y="311518"/>
                </a:lnTo>
                <a:lnTo>
                  <a:pt x="1294193" y="302006"/>
                </a:lnTo>
                <a:lnTo>
                  <a:pt x="1294104" y="294881"/>
                </a:lnTo>
                <a:lnTo>
                  <a:pt x="777405" y="302006"/>
                </a:lnTo>
                <a:lnTo>
                  <a:pt x="776249" y="296722"/>
                </a:lnTo>
                <a:lnTo>
                  <a:pt x="767905" y="284734"/>
                </a:lnTo>
                <a:lnTo>
                  <a:pt x="755700" y="276733"/>
                </a:lnTo>
                <a:lnTo>
                  <a:pt x="740892" y="273926"/>
                </a:lnTo>
                <a:lnTo>
                  <a:pt x="726059" y="277101"/>
                </a:lnTo>
                <a:lnTo>
                  <a:pt x="714044" y="285419"/>
                </a:lnTo>
                <a:lnTo>
                  <a:pt x="706043" y="297649"/>
                </a:lnTo>
                <a:lnTo>
                  <a:pt x="703300" y="312534"/>
                </a:lnTo>
                <a:lnTo>
                  <a:pt x="706475" y="327342"/>
                </a:lnTo>
                <a:lnTo>
                  <a:pt x="714794" y="339331"/>
                </a:lnTo>
                <a:lnTo>
                  <a:pt x="727011" y="347332"/>
                </a:lnTo>
                <a:lnTo>
                  <a:pt x="741908" y="350126"/>
                </a:lnTo>
                <a:lnTo>
                  <a:pt x="756704" y="346938"/>
                </a:lnTo>
                <a:lnTo>
                  <a:pt x="768705" y="338594"/>
                </a:lnTo>
                <a:lnTo>
                  <a:pt x="776693" y="326364"/>
                </a:lnTo>
                <a:lnTo>
                  <a:pt x="777595" y="321551"/>
                </a:lnTo>
                <a:lnTo>
                  <a:pt x="777697" y="321056"/>
                </a:lnTo>
                <a:lnTo>
                  <a:pt x="1294358" y="313931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7" name="object 107"/>
          <p:cNvSpPr txBox="1"/>
          <p:nvPr/>
        </p:nvSpPr>
        <p:spPr>
          <a:xfrm>
            <a:off x="8492743" y="5034763"/>
            <a:ext cx="784860" cy="2876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500"/>
              </a:lnSpc>
              <a:spcBef>
                <a:spcPts val="100"/>
              </a:spcBef>
            </a:pPr>
            <a:r>
              <a:rPr dirty="0" sz="800" spc="-10">
                <a:latin typeface="Calibri"/>
                <a:cs typeface="Calibri"/>
              </a:rPr>
              <a:t>Importance</a:t>
            </a:r>
            <a:r>
              <a:rPr dirty="0" sz="800" spc="1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on</a:t>
            </a:r>
            <a:r>
              <a:rPr dirty="0" sz="800" spc="20">
                <a:latin typeface="Calibri"/>
                <a:cs typeface="Calibri"/>
              </a:rPr>
              <a:t> </a:t>
            </a:r>
            <a:r>
              <a:rPr dirty="0" sz="800" spc="-20">
                <a:latin typeface="Calibri"/>
                <a:cs typeface="Calibri"/>
              </a:rPr>
              <a:t>life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after</a:t>
            </a:r>
            <a:r>
              <a:rPr dirty="0" sz="800" spc="-3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death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8800592" y="4418837"/>
            <a:ext cx="796290" cy="269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800" spc="-10">
                <a:latin typeface="Calibri"/>
                <a:cs typeface="Calibri"/>
              </a:rPr>
              <a:t>Importance</a:t>
            </a:r>
            <a:r>
              <a:rPr dirty="0" sz="800" spc="1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on</a:t>
            </a:r>
            <a:r>
              <a:rPr dirty="0" sz="800" spc="20">
                <a:latin typeface="Calibri"/>
                <a:cs typeface="Calibri"/>
              </a:rPr>
              <a:t> </a:t>
            </a:r>
            <a:r>
              <a:rPr dirty="0" sz="800" spc="-25">
                <a:latin typeface="Calibri"/>
                <a:cs typeface="Calibri"/>
              </a:rPr>
              <a:t>the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role</a:t>
            </a:r>
            <a:r>
              <a:rPr dirty="0" sz="800" spc="-1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of</a:t>
            </a:r>
            <a:r>
              <a:rPr dirty="0" sz="800" spc="-10">
                <a:latin typeface="Calibri"/>
                <a:cs typeface="Calibri"/>
              </a:rPr>
              <a:t> prophets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09" name="object 109"/>
          <p:cNvSpPr txBox="1"/>
          <p:nvPr/>
        </p:nvSpPr>
        <p:spPr>
          <a:xfrm>
            <a:off x="8922511" y="3781805"/>
            <a:ext cx="760095" cy="269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800">
                <a:latin typeface="Calibri"/>
                <a:cs typeface="Calibri"/>
              </a:rPr>
              <a:t>Why</a:t>
            </a:r>
            <a:r>
              <a:rPr dirty="0" sz="800" spc="-2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are</a:t>
            </a:r>
            <a:r>
              <a:rPr dirty="0" sz="800" spc="-1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the</a:t>
            </a:r>
            <a:r>
              <a:rPr dirty="0" sz="800" spc="-20">
                <a:latin typeface="Calibri"/>
                <a:cs typeface="Calibri"/>
              </a:rPr>
              <a:t> five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pillars</a:t>
            </a:r>
            <a:r>
              <a:rPr dirty="0" sz="800" spc="-25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important?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110" name="object 110"/>
          <p:cNvGrpSpPr/>
          <p:nvPr/>
        </p:nvGrpSpPr>
        <p:grpSpPr>
          <a:xfrm>
            <a:off x="8094091" y="3163570"/>
            <a:ext cx="1158875" cy="945515"/>
            <a:chOff x="8094091" y="3163570"/>
            <a:chExt cx="1158875" cy="945515"/>
          </a:xfrm>
        </p:grpSpPr>
        <p:sp>
          <p:nvSpPr>
            <p:cNvPr id="111" name="object 111"/>
            <p:cNvSpPr/>
            <p:nvPr/>
          </p:nvSpPr>
          <p:spPr>
            <a:xfrm>
              <a:off x="8094091" y="3692651"/>
              <a:ext cx="812800" cy="415925"/>
            </a:xfrm>
            <a:custGeom>
              <a:avLst/>
              <a:gdLst/>
              <a:ahLst/>
              <a:cxnLst/>
              <a:rect l="l" t="t" r="r" b="b"/>
              <a:pathLst>
                <a:path w="812800" h="415925">
                  <a:moveTo>
                    <a:pt x="647954" y="37465"/>
                  </a:moveTo>
                  <a:lnTo>
                    <a:pt x="624052" y="2730"/>
                  </a:lnTo>
                  <a:lnTo>
                    <a:pt x="609219" y="0"/>
                  </a:lnTo>
                  <a:lnTo>
                    <a:pt x="594410" y="3200"/>
                  </a:lnTo>
                  <a:lnTo>
                    <a:pt x="582434" y="11544"/>
                  </a:lnTo>
                  <a:lnTo>
                    <a:pt x="574471" y="23774"/>
                  </a:lnTo>
                  <a:lnTo>
                    <a:pt x="573595" y="28575"/>
                  </a:lnTo>
                  <a:lnTo>
                    <a:pt x="573481" y="29159"/>
                  </a:lnTo>
                  <a:lnTo>
                    <a:pt x="0" y="38354"/>
                  </a:lnTo>
                  <a:lnTo>
                    <a:pt x="177" y="47625"/>
                  </a:lnTo>
                  <a:lnTo>
                    <a:pt x="266" y="52311"/>
                  </a:lnTo>
                  <a:lnTo>
                    <a:pt x="381" y="57404"/>
                  </a:lnTo>
                  <a:lnTo>
                    <a:pt x="573811" y="48209"/>
                  </a:lnTo>
                  <a:lnTo>
                    <a:pt x="571754" y="38608"/>
                  </a:lnTo>
                  <a:lnTo>
                    <a:pt x="573697" y="47625"/>
                  </a:lnTo>
                  <a:lnTo>
                    <a:pt x="610362" y="76200"/>
                  </a:lnTo>
                  <a:lnTo>
                    <a:pt x="625157" y="72936"/>
                  </a:lnTo>
                  <a:lnTo>
                    <a:pt x="637159" y="64554"/>
                  </a:lnTo>
                  <a:lnTo>
                    <a:pt x="645147" y="52311"/>
                  </a:lnTo>
                  <a:lnTo>
                    <a:pt x="647954" y="37465"/>
                  </a:lnTo>
                  <a:close/>
                </a:path>
                <a:path w="812800" h="415925">
                  <a:moveTo>
                    <a:pt x="812800" y="377190"/>
                  </a:moveTo>
                  <a:lnTo>
                    <a:pt x="387883" y="369125"/>
                  </a:lnTo>
                  <a:lnTo>
                    <a:pt x="387769" y="368427"/>
                  </a:lnTo>
                  <a:lnTo>
                    <a:pt x="386905" y="363753"/>
                  </a:lnTo>
                  <a:lnTo>
                    <a:pt x="378968" y="351510"/>
                  </a:lnTo>
                  <a:lnTo>
                    <a:pt x="367017" y="343128"/>
                  </a:lnTo>
                  <a:lnTo>
                    <a:pt x="352298" y="339852"/>
                  </a:lnTo>
                  <a:lnTo>
                    <a:pt x="337375" y="342519"/>
                  </a:lnTo>
                  <a:lnTo>
                    <a:pt x="325094" y="350431"/>
                  </a:lnTo>
                  <a:lnTo>
                    <a:pt x="316699" y="362394"/>
                  </a:lnTo>
                  <a:lnTo>
                    <a:pt x="313436" y="377190"/>
                  </a:lnTo>
                  <a:lnTo>
                    <a:pt x="316153" y="392036"/>
                  </a:lnTo>
                  <a:lnTo>
                    <a:pt x="324104" y="404279"/>
                  </a:lnTo>
                  <a:lnTo>
                    <a:pt x="336042" y="412661"/>
                  </a:lnTo>
                  <a:lnTo>
                    <a:pt x="350774" y="415925"/>
                  </a:lnTo>
                  <a:lnTo>
                    <a:pt x="365683" y="413270"/>
                  </a:lnTo>
                  <a:lnTo>
                    <a:pt x="377964" y="405358"/>
                  </a:lnTo>
                  <a:lnTo>
                    <a:pt x="386359" y="393395"/>
                  </a:lnTo>
                  <a:lnTo>
                    <a:pt x="387540" y="388048"/>
                  </a:lnTo>
                  <a:lnTo>
                    <a:pt x="812419" y="396240"/>
                  </a:lnTo>
                  <a:lnTo>
                    <a:pt x="812761" y="378587"/>
                  </a:lnTo>
                  <a:lnTo>
                    <a:pt x="812800" y="37719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2" name="object 112"/>
            <p:cNvSpPr/>
            <p:nvPr/>
          </p:nvSpPr>
          <p:spPr>
            <a:xfrm>
              <a:off x="8852027" y="3163570"/>
              <a:ext cx="401320" cy="5080"/>
            </a:xfrm>
            <a:custGeom>
              <a:avLst/>
              <a:gdLst/>
              <a:ahLst/>
              <a:cxnLst/>
              <a:rect l="l" t="t" r="r" b="b"/>
              <a:pathLst>
                <a:path w="401320" h="5080">
                  <a:moveTo>
                    <a:pt x="400812" y="0"/>
                  </a:moveTo>
                  <a:lnTo>
                    <a:pt x="0" y="0"/>
                  </a:lnTo>
                  <a:lnTo>
                    <a:pt x="0" y="4572"/>
                  </a:lnTo>
                  <a:lnTo>
                    <a:pt x="400812" y="4572"/>
                  </a:lnTo>
                  <a:lnTo>
                    <a:pt x="40081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3" name="object 113"/>
          <p:cNvSpPr txBox="1"/>
          <p:nvPr/>
        </p:nvSpPr>
        <p:spPr>
          <a:xfrm>
            <a:off x="6480175" y="3478529"/>
            <a:ext cx="1547495" cy="77216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723265" marR="5080">
              <a:lnSpc>
                <a:spcPct val="107200"/>
              </a:lnSpc>
              <a:spcBef>
                <a:spcPts val="105"/>
              </a:spcBef>
            </a:pPr>
            <a:r>
              <a:rPr dirty="0" sz="900">
                <a:latin typeface="Calibri"/>
                <a:cs typeface="Calibri"/>
              </a:rPr>
              <a:t>Pupils</a:t>
            </a:r>
            <a:r>
              <a:rPr dirty="0" sz="900" spc="-2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to</a:t>
            </a:r>
            <a:r>
              <a:rPr dirty="0" sz="900" spc="-40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explore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different</a:t>
            </a:r>
            <a:r>
              <a:rPr dirty="0" sz="900" spc="-50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festivals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within</a:t>
            </a:r>
            <a:r>
              <a:rPr dirty="0" sz="900" spc="-50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Islam</a:t>
            </a:r>
            <a:endParaRPr sz="900">
              <a:latin typeface="Calibri"/>
              <a:cs typeface="Calibri"/>
            </a:endParaRPr>
          </a:p>
          <a:p>
            <a:pPr marL="12700" marR="487045">
              <a:lnSpc>
                <a:spcPct val="107500"/>
              </a:lnSpc>
              <a:spcBef>
                <a:spcPts val="330"/>
              </a:spcBef>
            </a:pPr>
            <a:r>
              <a:rPr dirty="0" sz="800">
                <a:latin typeface="Calibri"/>
                <a:cs typeface="Calibri"/>
              </a:rPr>
              <a:t>Analysing</a:t>
            </a:r>
            <a:r>
              <a:rPr dirty="0" sz="800" spc="-3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Christian</a:t>
            </a:r>
            <a:r>
              <a:rPr dirty="0" sz="800" spc="-40">
                <a:latin typeface="Calibri"/>
                <a:cs typeface="Calibri"/>
              </a:rPr>
              <a:t> </a:t>
            </a:r>
            <a:r>
              <a:rPr dirty="0" sz="800" spc="-20">
                <a:latin typeface="Calibri"/>
                <a:cs typeface="Calibri"/>
              </a:rPr>
              <a:t>views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on</a:t>
            </a:r>
            <a:r>
              <a:rPr dirty="0" sz="800" spc="-2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Holy</a:t>
            </a:r>
            <a:r>
              <a:rPr dirty="0" sz="800" spc="-10">
                <a:latin typeface="Calibri"/>
                <a:cs typeface="Calibri"/>
              </a:rPr>
              <a:t> Communion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14" name="object 114"/>
          <p:cNvSpPr txBox="1"/>
          <p:nvPr/>
        </p:nvSpPr>
        <p:spPr>
          <a:xfrm>
            <a:off x="8840851" y="3169411"/>
            <a:ext cx="59499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Relationships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15" name="object 115"/>
          <p:cNvSpPr/>
          <p:nvPr/>
        </p:nvSpPr>
        <p:spPr>
          <a:xfrm>
            <a:off x="8114919" y="2840481"/>
            <a:ext cx="682625" cy="532765"/>
          </a:xfrm>
          <a:custGeom>
            <a:avLst/>
            <a:gdLst/>
            <a:ahLst/>
            <a:cxnLst/>
            <a:rect l="l" t="t" r="r" b="b"/>
            <a:pathLst>
              <a:path w="682625" h="532764">
                <a:moveTo>
                  <a:pt x="591185" y="40005"/>
                </a:moveTo>
                <a:lnTo>
                  <a:pt x="591146" y="37592"/>
                </a:lnTo>
                <a:lnTo>
                  <a:pt x="591019" y="28079"/>
                </a:lnTo>
                <a:lnTo>
                  <a:pt x="590931" y="20955"/>
                </a:lnTo>
                <a:lnTo>
                  <a:pt x="74155" y="28079"/>
                </a:lnTo>
                <a:lnTo>
                  <a:pt x="73025" y="22796"/>
                </a:lnTo>
                <a:lnTo>
                  <a:pt x="64706" y="10795"/>
                </a:lnTo>
                <a:lnTo>
                  <a:pt x="52476" y="2806"/>
                </a:lnTo>
                <a:lnTo>
                  <a:pt x="37592" y="0"/>
                </a:lnTo>
                <a:lnTo>
                  <a:pt x="22834" y="3200"/>
                </a:lnTo>
                <a:lnTo>
                  <a:pt x="10833" y="11544"/>
                </a:lnTo>
                <a:lnTo>
                  <a:pt x="2819" y="23774"/>
                </a:lnTo>
                <a:lnTo>
                  <a:pt x="0" y="38608"/>
                </a:lnTo>
                <a:lnTo>
                  <a:pt x="3238" y="53416"/>
                </a:lnTo>
                <a:lnTo>
                  <a:pt x="11595" y="65405"/>
                </a:lnTo>
                <a:lnTo>
                  <a:pt x="23837" y="73406"/>
                </a:lnTo>
                <a:lnTo>
                  <a:pt x="38735" y="76200"/>
                </a:lnTo>
                <a:lnTo>
                  <a:pt x="53479" y="73025"/>
                </a:lnTo>
                <a:lnTo>
                  <a:pt x="65468" y="64706"/>
                </a:lnTo>
                <a:lnTo>
                  <a:pt x="73444" y="52489"/>
                </a:lnTo>
                <a:lnTo>
                  <a:pt x="74345" y="47625"/>
                </a:lnTo>
                <a:lnTo>
                  <a:pt x="74434" y="47129"/>
                </a:lnTo>
                <a:lnTo>
                  <a:pt x="591185" y="40005"/>
                </a:lnTo>
                <a:close/>
              </a:path>
              <a:path w="682625" h="532764">
                <a:moveTo>
                  <a:pt x="682625" y="496443"/>
                </a:moveTo>
                <a:lnTo>
                  <a:pt x="682586" y="494030"/>
                </a:lnTo>
                <a:lnTo>
                  <a:pt x="682459" y="484517"/>
                </a:lnTo>
                <a:lnTo>
                  <a:pt x="682371" y="477393"/>
                </a:lnTo>
                <a:lnTo>
                  <a:pt x="165671" y="484517"/>
                </a:lnTo>
                <a:lnTo>
                  <a:pt x="164515" y="479234"/>
                </a:lnTo>
                <a:lnTo>
                  <a:pt x="156171" y="467233"/>
                </a:lnTo>
                <a:lnTo>
                  <a:pt x="143967" y="459244"/>
                </a:lnTo>
                <a:lnTo>
                  <a:pt x="129159" y="456438"/>
                </a:lnTo>
                <a:lnTo>
                  <a:pt x="114350" y="459613"/>
                </a:lnTo>
                <a:lnTo>
                  <a:pt x="102362" y="467931"/>
                </a:lnTo>
                <a:lnTo>
                  <a:pt x="94361" y="480161"/>
                </a:lnTo>
                <a:lnTo>
                  <a:pt x="91567" y="495046"/>
                </a:lnTo>
                <a:lnTo>
                  <a:pt x="94742" y="509854"/>
                </a:lnTo>
                <a:lnTo>
                  <a:pt x="103047" y="521843"/>
                </a:lnTo>
                <a:lnTo>
                  <a:pt x="115277" y="529844"/>
                </a:lnTo>
                <a:lnTo>
                  <a:pt x="130175" y="532638"/>
                </a:lnTo>
                <a:lnTo>
                  <a:pt x="144970" y="529463"/>
                </a:lnTo>
                <a:lnTo>
                  <a:pt x="156972" y="521144"/>
                </a:lnTo>
                <a:lnTo>
                  <a:pt x="164960" y="508927"/>
                </a:lnTo>
                <a:lnTo>
                  <a:pt x="165874" y="504063"/>
                </a:lnTo>
                <a:lnTo>
                  <a:pt x="165963" y="503567"/>
                </a:lnTo>
                <a:lnTo>
                  <a:pt x="682625" y="496443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6" name="object 116"/>
          <p:cNvSpPr txBox="1"/>
          <p:nvPr/>
        </p:nvSpPr>
        <p:spPr>
          <a:xfrm>
            <a:off x="8784081" y="2447011"/>
            <a:ext cx="601980" cy="7397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200"/>
              </a:lnSpc>
              <a:spcBef>
                <a:spcPts val="100"/>
              </a:spcBef>
            </a:pPr>
            <a:r>
              <a:rPr dirty="0" sz="800" spc="-10">
                <a:latin typeface="Calibri"/>
                <a:cs typeface="Calibri"/>
              </a:rPr>
              <a:t>Exploring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contrasting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beliefs</a:t>
            </a:r>
            <a:r>
              <a:rPr dirty="0" sz="800" spc="-25">
                <a:latin typeface="Calibri"/>
                <a:cs typeface="Calibri"/>
              </a:rPr>
              <a:t> on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contraception</a:t>
            </a:r>
            <a:endParaRPr sz="800">
              <a:latin typeface="Calibri"/>
              <a:cs typeface="Calibri"/>
            </a:endParaRPr>
          </a:p>
          <a:p>
            <a:pPr marL="69215">
              <a:lnSpc>
                <a:spcPct val="100000"/>
              </a:lnSpc>
              <a:spcBef>
                <a:spcPts val="545"/>
              </a:spcBef>
            </a:pPr>
            <a:r>
              <a:rPr dirty="0" sz="800" b="1">
                <a:latin typeface="Calibri"/>
                <a:cs typeface="Calibri"/>
              </a:rPr>
              <a:t>Theme</a:t>
            </a:r>
            <a:r>
              <a:rPr dirty="0" sz="800" spc="-45" b="1">
                <a:latin typeface="Calibri"/>
                <a:cs typeface="Calibri"/>
              </a:rPr>
              <a:t> </a:t>
            </a:r>
            <a:r>
              <a:rPr dirty="0" sz="800" spc="-35" b="1">
                <a:latin typeface="Calibri"/>
                <a:cs typeface="Calibri"/>
              </a:rPr>
              <a:t>A: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17" name="object 117"/>
          <p:cNvSpPr txBox="1"/>
          <p:nvPr/>
        </p:nvSpPr>
        <p:spPr>
          <a:xfrm>
            <a:off x="6863588" y="3149600"/>
            <a:ext cx="939800" cy="269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800">
                <a:latin typeface="Calibri"/>
                <a:cs typeface="Calibri"/>
              </a:rPr>
              <a:t>Religious</a:t>
            </a:r>
            <a:r>
              <a:rPr dirty="0" sz="800" spc="-2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views</a:t>
            </a:r>
            <a:r>
              <a:rPr dirty="0" sz="800" spc="-2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on</a:t>
            </a:r>
            <a:r>
              <a:rPr dirty="0" sz="800" spc="-35">
                <a:latin typeface="Calibri"/>
                <a:cs typeface="Calibri"/>
              </a:rPr>
              <a:t> </a:t>
            </a:r>
            <a:r>
              <a:rPr dirty="0" sz="800" spc="-25">
                <a:latin typeface="Calibri"/>
                <a:cs typeface="Calibri"/>
              </a:rPr>
              <a:t>sex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before</a:t>
            </a:r>
            <a:r>
              <a:rPr dirty="0" sz="800" spc="-25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marriage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18" name="object 118"/>
          <p:cNvSpPr/>
          <p:nvPr/>
        </p:nvSpPr>
        <p:spPr>
          <a:xfrm>
            <a:off x="3307829" y="2156332"/>
            <a:ext cx="4357370" cy="1094105"/>
          </a:xfrm>
          <a:custGeom>
            <a:avLst/>
            <a:gdLst/>
            <a:ahLst/>
            <a:cxnLst/>
            <a:rect l="l" t="t" r="r" b="b"/>
            <a:pathLst>
              <a:path w="4357370" h="1094105">
                <a:moveTo>
                  <a:pt x="76212" y="613029"/>
                </a:moveTo>
                <a:lnTo>
                  <a:pt x="73215" y="598182"/>
                </a:lnTo>
                <a:lnTo>
                  <a:pt x="65062" y="586079"/>
                </a:lnTo>
                <a:lnTo>
                  <a:pt x="52959" y="577926"/>
                </a:lnTo>
                <a:lnTo>
                  <a:pt x="38112" y="574929"/>
                </a:lnTo>
                <a:lnTo>
                  <a:pt x="23317" y="577926"/>
                </a:lnTo>
                <a:lnTo>
                  <a:pt x="11201" y="586079"/>
                </a:lnTo>
                <a:lnTo>
                  <a:pt x="3009" y="598182"/>
                </a:lnTo>
                <a:lnTo>
                  <a:pt x="0" y="613029"/>
                </a:lnTo>
                <a:lnTo>
                  <a:pt x="3009" y="627888"/>
                </a:lnTo>
                <a:lnTo>
                  <a:pt x="11201" y="639991"/>
                </a:lnTo>
                <a:lnTo>
                  <a:pt x="23317" y="648144"/>
                </a:lnTo>
                <a:lnTo>
                  <a:pt x="28613" y="649224"/>
                </a:lnTo>
                <a:lnTo>
                  <a:pt x="28587" y="1093724"/>
                </a:lnTo>
                <a:lnTo>
                  <a:pt x="47637" y="1093724"/>
                </a:lnTo>
                <a:lnTo>
                  <a:pt x="47637" y="651129"/>
                </a:lnTo>
                <a:lnTo>
                  <a:pt x="47637" y="649224"/>
                </a:lnTo>
                <a:lnTo>
                  <a:pt x="52959" y="648144"/>
                </a:lnTo>
                <a:lnTo>
                  <a:pt x="65062" y="639991"/>
                </a:lnTo>
                <a:lnTo>
                  <a:pt x="73215" y="627888"/>
                </a:lnTo>
                <a:lnTo>
                  <a:pt x="76212" y="613029"/>
                </a:lnTo>
                <a:close/>
              </a:path>
              <a:path w="4357370" h="1094105">
                <a:moveTo>
                  <a:pt x="778649" y="593598"/>
                </a:moveTo>
                <a:lnTo>
                  <a:pt x="775652" y="578751"/>
                </a:lnTo>
                <a:lnTo>
                  <a:pt x="767499" y="566648"/>
                </a:lnTo>
                <a:lnTo>
                  <a:pt x="755396" y="558495"/>
                </a:lnTo>
                <a:lnTo>
                  <a:pt x="750100" y="557428"/>
                </a:lnTo>
                <a:lnTo>
                  <a:pt x="750074" y="593598"/>
                </a:lnTo>
                <a:lnTo>
                  <a:pt x="750074" y="557428"/>
                </a:lnTo>
                <a:lnTo>
                  <a:pt x="750074" y="555498"/>
                </a:lnTo>
                <a:lnTo>
                  <a:pt x="750074" y="40386"/>
                </a:lnTo>
                <a:lnTo>
                  <a:pt x="731024" y="40386"/>
                </a:lnTo>
                <a:lnTo>
                  <a:pt x="731024" y="557428"/>
                </a:lnTo>
                <a:lnTo>
                  <a:pt x="725754" y="558495"/>
                </a:lnTo>
                <a:lnTo>
                  <a:pt x="713638" y="566648"/>
                </a:lnTo>
                <a:lnTo>
                  <a:pt x="705446" y="578751"/>
                </a:lnTo>
                <a:lnTo>
                  <a:pt x="702449" y="593598"/>
                </a:lnTo>
                <a:lnTo>
                  <a:pt x="705446" y="608393"/>
                </a:lnTo>
                <a:lnTo>
                  <a:pt x="713638" y="620509"/>
                </a:lnTo>
                <a:lnTo>
                  <a:pt x="725754" y="628700"/>
                </a:lnTo>
                <a:lnTo>
                  <a:pt x="740549" y="631698"/>
                </a:lnTo>
                <a:lnTo>
                  <a:pt x="755396" y="628700"/>
                </a:lnTo>
                <a:lnTo>
                  <a:pt x="767499" y="620509"/>
                </a:lnTo>
                <a:lnTo>
                  <a:pt x="775652" y="608393"/>
                </a:lnTo>
                <a:lnTo>
                  <a:pt x="778649" y="593598"/>
                </a:lnTo>
                <a:close/>
              </a:path>
              <a:path w="4357370" h="1094105">
                <a:moveTo>
                  <a:pt x="2427617" y="623824"/>
                </a:moveTo>
                <a:lnTo>
                  <a:pt x="2424620" y="608977"/>
                </a:lnTo>
                <a:lnTo>
                  <a:pt x="2416467" y="596874"/>
                </a:lnTo>
                <a:lnTo>
                  <a:pt x="2404364" y="588721"/>
                </a:lnTo>
                <a:lnTo>
                  <a:pt x="2399042" y="587641"/>
                </a:lnTo>
                <a:lnTo>
                  <a:pt x="2399042" y="585724"/>
                </a:lnTo>
                <a:lnTo>
                  <a:pt x="2399042" y="70739"/>
                </a:lnTo>
                <a:lnTo>
                  <a:pt x="2379992" y="70739"/>
                </a:lnTo>
                <a:lnTo>
                  <a:pt x="2379992" y="587641"/>
                </a:lnTo>
                <a:lnTo>
                  <a:pt x="2374658" y="588721"/>
                </a:lnTo>
                <a:lnTo>
                  <a:pt x="2362555" y="596874"/>
                </a:lnTo>
                <a:lnTo>
                  <a:pt x="2354402" y="608977"/>
                </a:lnTo>
                <a:lnTo>
                  <a:pt x="2351417" y="623824"/>
                </a:lnTo>
                <a:lnTo>
                  <a:pt x="2354402" y="638683"/>
                </a:lnTo>
                <a:lnTo>
                  <a:pt x="2362555" y="650786"/>
                </a:lnTo>
                <a:lnTo>
                  <a:pt x="2374658" y="658939"/>
                </a:lnTo>
                <a:lnTo>
                  <a:pt x="2389517" y="661924"/>
                </a:lnTo>
                <a:lnTo>
                  <a:pt x="2404364" y="658939"/>
                </a:lnTo>
                <a:lnTo>
                  <a:pt x="2416467" y="650786"/>
                </a:lnTo>
                <a:lnTo>
                  <a:pt x="2424620" y="638683"/>
                </a:lnTo>
                <a:lnTo>
                  <a:pt x="2427617" y="623824"/>
                </a:lnTo>
                <a:close/>
              </a:path>
              <a:path w="4357370" h="1094105">
                <a:moveTo>
                  <a:pt x="4140593" y="553212"/>
                </a:moveTo>
                <a:lnTo>
                  <a:pt x="4137596" y="538365"/>
                </a:lnTo>
                <a:lnTo>
                  <a:pt x="4129443" y="526262"/>
                </a:lnTo>
                <a:lnTo>
                  <a:pt x="4117340" y="518109"/>
                </a:lnTo>
                <a:lnTo>
                  <a:pt x="4112044" y="517042"/>
                </a:lnTo>
                <a:lnTo>
                  <a:pt x="4112018" y="553212"/>
                </a:lnTo>
                <a:lnTo>
                  <a:pt x="4112018" y="517042"/>
                </a:lnTo>
                <a:lnTo>
                  <a:pt x="4112018" y="515112"/>
                </a:lnTo>
                <a:lnTo>
                  <a:pt x="4112018" y="0"/>
                </a:lnTo>
                <a:lnTo>
                  <a:pt x="4092968" y="0"/>
                </a:lnTo>
                <a:lnTo>
                  <a:pt x="4092968" y="517042"/>
                </a:lnTo>
                <a:lnTo>
                  <a:pt x="4087698" y="518109"/>
                </a:lnTo>
                <a:lnTo>
                  <a:pt x="4075582" y="526262"/>
                </a:lnTo>
                <a:lnTo>
                  <a:pt x="4067391" y="538365"/>
                </a:lnTo>
                <a:lnTo>
                  <a:pt x="4064393" y="553212"/>
                </a:lnTo>
                <a:lnTo>
                  <a:pt x="4067391" y="568007"/>
                </a:lnTo>
                <a:lnTo>
                  <a:pt x="4075582" y="580123"/>
                </a:lnTo>
                <a:lnTo>
                  <a:pt x="4087698" y="588314"/>
                </a:lnTo>
                <a:lnTo>
                  <a:pt x="4102493" y="591312"/>
                </a:lnTo>
                <a:lnTo>
                  <a:pt x="4117340" y="588314"/>
                </a:lnTo>
                <a:lnTo>
                  <a:pt x="4129443" y="580123"/>
                </a:lnTo>
                <a:lnTo>
                  <a:pt x="4137596" y="568007"/>
                </a:lnTo>
                <a:lnTo>
                  <a:pt x="4140593" y="553212"/>
                </a:lnTo>
                <a:close/>
              </a:path>
              <a:path w="4357370" h="1094105">
                <a:moveTo>
                  <a:pt x="4356747" y="553212"/>
                </a:moveTo>
                <a:lnTo>
                  <a:pt x="4353750" y="538365"/>
                </a:lnTo>
                <a:lnTo>
                  <a:pt x="4345597" y="526262"/>
                </a:lnTo>
                <a:lnTo>
                  <a:pt x="4333494" y="518109"/>
                </a:lnTo>
                <a:lnTo>
                  <a:pt x="4318647" y="515112"/>
                </a:lnTo>
                <a:lnTo>
                  <a:pt x="4303788" y="518109"/>
                </a:lnTo>
                <a:lnTo>
                  <a:pt x="4291685" y="526262"/>
                </a:lnTo>
                <a:lnTo>
                  <a:pt x="4283532" y="538365"/>
                </a:lnTo>
                <a:lnTo>
                  <a:pt x="4280547" y="553212"/>
                </a:lnTo>
                <a:lnTo>
                  <a:pt x="4283532" y="568007"/>
                </a:lnTo>
                <a:lnTo>
                  <a:pt x="4291685" y="580123"/>
                </a:lnTo>
                <a:lnTo>
                  <a:pt x="4303788" y="588314"/>
                </a:lnTo>
                <a:lnTo>
                  <a:pt x="4309122" y="589394"/>
                </a:lnTo>
                <a:lnTo>
                  <a:pt x="4309122" y="1033780"/>
                </a:lnTo>
                <a:lnTo>
                  <a:pt x="4328172" y="1033780"/>
                </a:lnTo>
                <a:lnTo>
                  <a:pt x="4328172" y="591312"/>
                </a:lnTo>
                <a:lnTo>
                  <a:pt x="4328172" y="589394"/>
                </a:lnTo>
                <a:lnTo>
                  <a:pt x="4333494" y="588314"/>
                </a:lnTo>
                <a:lnTo>
                  <a:pt x="4345597" y="580123"/>
                </a:lnTo>
                <a:lnTo>
                  <a:pt x="4353750" y="568007"/>
                </a:lnTo>
                <a:lnTo>
                  <a:pt x="4356747" y="553212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9" name="object 119"/>
          <p:cNvSpPr txBox="1"/>
          <p:nvPr/>
        </p:nvSpPr>
        <p:spPr>
          <a:xfrm>
            <a:off x="7150354" y="1522222"/>
            <a:ext cx="62992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800" spc="-10">
                <a:latin typeface="Calibri"/>
                <a:cs typeface="Calibri"/>
              </a:rPr>
              <a:t>Analysing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contemporary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attitudes</a:t>
            </a:r>
            <a:r>
              <a:rPr dirty="0" sz="800" spc="40">
                <a:latin typeface="Calibri"/>
                <a:cs typeface="Calibri"/>
              </a:rPr>
              <a:t> </a:t>
            </a:r>
            <a:r>
              <a:rPr dirty="0" sz="800" spc="-35">
                <a:latin typeface="Calibri"/>
                <a:cs typeface="Calibri"/>
              </a:rPr>
              <a:t>to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homosexuality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20" name="object 120"/>
          <p:cNvSpPr txBox="1"/>
          <p:nvPr/>
        </p:nvSpPr>
        <p:spPr>
          <a:xfrm>
            <a:off x="5069585" y="1341247"/>
            <a:ext cx="156527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Revision:</a:t>
            </a:r>
            <a:r>
              <a:rPr dirty="0" u="sng" sz="800" spc="-2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Pupils</a:t>
            </a:r>
            <a:r>
              <a:rPr dirty="0" u="sng" sz="800" spc="-1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to</a:t>
            </a:r>
            <a:r>
              <a:rPr dirty="0" u="sng" sz="800" spc="-2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learn</a:t>
            </a:r>
            <a:r>
              <a:rPr dirty="0" u="sng" sz="800" spc="-1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key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revision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21" name="object 121"/>
          <p:cNvSpPr txBox="1"/>
          <p:nvPr/>
        </p:nvSpPr>
        <p:spPr>
          <a:xfrm>
            <a:off x="5069585" y="1465299"/>
            <a:ext cx="1739900" cy="2844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6300"/>
              </a:lnSpc>
              <a:spcBef>
                <a:spcPts val="95"/>
              </a:spcBef>
            </a:pP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techniques</a:t>
            </a:r>
            <a:r>
              <a:rPr dirty="0" u="sng" sz="8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such</a:t>
            </a:r>
            <a:r>
              <a:rPr dirty="0" u="sng" sz="800" spc="-1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</a:t>
            </a:r>
            <a:r>
              <a:rPr dirty="0" u="sng" sz="800" spc="1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mind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maps, </a:t>
            </a:r>
            <a:r>
              <a:rPr dirty="0" u="sng" sz="800" spc="-2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exam</a:t>
            </a:r>
            <a:r>
              <a:rPr dirty="0" sz="800" spc="500" b="1"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technique</a:t>
            </a:r>
            <a:r>
              <a:rPr dirty="0" u="sng" sz="800" spc="-3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and</a:t>
            </a:r>
            <a:r>
              <a:rPr dirty="0" u="sng" sz="8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talk</a:t>
            </a:r>
            <a:r>
              <a:rPr dirty="0" u="sng" sz="800" spc="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for</a:t>
            </a:r>
            <a:r>
              <a:rPr dirty="0" u="sng" sz="800" spc="-1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writing</a:t>
            </a:r>
            <a:r>
              <a:rPr dirty="0" u="sng" sz="800" spc="-1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strategies.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22" name="object 122"/>
          <p:cNvSpPr txBox="1"/>
          <p:nvPr/>
        </p:nvSpPr>
        <p:spPr>
          <a:xfrm>
            <a:off x="3436365" y="1812162"/>
            <a:ext cx="128651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Theme</a:t>
            </a:r>
            <a:r>
              <a:rPr dirty="0" u="sng" sz="9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B:</a:t>
            </a:r>
            <a:r>
              <a:rPr dirty="0" u="sng" sz="900" spc="-3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Religion</a:t>
            </a:r>
            <a:r>
              <a:rPr dirty="0" u="sng" sz="900" spc="-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and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2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Life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23" name="object 123"/>
          <p:cNvSpPr txBox="1"/>
          <p:nvPr/>
        </p:nvSpPr>
        <p:spPr>
          <a:xfrm>
            <a:off x="2184019" y="1816125"/>
            <a:ext cx="1114425" cy="51498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000"/>
              </a:lnSpc>
              <a:spcBef>
                <a:spcPts val="100"/>
              </a:spcBef>
            </a:pPr>
            <a:r>
              <a:rPr dirty="0" sz="1000" spc="-10">
                <a:latin typeface="Calibri"/>
                <a:cs typeface="Calibri"/>
              </a:rPr>
              <a:t>Exploring</a:t>
            </a:r>
            <a:r>
              <a:rPr dirty="0" sz="1000" spc="25">
                <a:latin typeface="Calibri"/>
                <a:cs typeface="Calibri"/>
              </a:rPr>
              <a:t> </a:t>
            </a:r>
            <a:r>
              <a:rPr dirty="0" sz="1000" spc="-10">
                <a:latin typeface="Calibri"/>
                <a:cs typeface="Calibri"/>
              </a:rPr>
              <a:t>contrasting </a:t>
            </a:r>
            <a:r>
              <a:rPr dirty="0" sz="1000">
                <a:latin typeface="Calibri"/>
                <a:cs typeface="Calibri"/>
              </a:rPr>
              <a:t>views</a:t>
            </a:r>
            <a:r>
              <a:rPr dirty="0" sz="1000" spc="-20">
                <a:latin typeface="Calibri"/>
                <a:cs typeface="Calibri"/>
              </a:rPr>
              <a:t> </a:t>
            </a:r>
            <a:r>
              <a:rPr dirty="0" sz="1000">
                <a:latin typeface="Calibri"/>
                <a:cs typeface="Calibri"/>
              </a:rPr>
              <a:t>on</a:t>
            </a:r>
            <a:r>
              <a:rPr dirty="0" sz="1000" spc="-20">
                <a:latin typeface="Calibri"/>
                <a:cs typeface="Calibri"/>
              </a:rPr>
              <a:t> </a:t>
            </a:r>
            <a:r>
              <a:rPr dirty="0" sz="1000" spc="-10">
                <a:latin typeface="Calibri"/>
                <a:cs typeface="Calibri"/>
              </a:rPr>
              <a:t>animal experimentation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124" name="object 124"/>
          <p:cNvGrpSpPr/>
          <p:nvPr/>
        </p:nvGrpSpPr>
        <p:grpSpPr>
          <a:xfrm>
            <a:off x="1788414" y="2308605"/>
            <a:ext cx="1104265" cy="980440"/>
            <a:chOff x="1788414" y="2308605"/>
            <a:chExt cx="1104265" cy="980440"/>
          </a:xfrm>
        </p:grpSpPr>
        <p:sp>
          <p:nvSpPr>
            <p:cNvPr id="125" name="object 125"/>
            <p:cNvSpPr/>
            <p:nvPr/>
          </p:nvSpPr>
          <p:spPr>
            <a:xfrm>
              <a:off x="2816479" y="2308605"/>
              <a:ext cx="76200" cy="591185"/>
            </a:xfrm>
            <a:custGeom>
              <a:avLst/>
              <a:gdLst/>
              <a:ahLst/>
              <a:cxnLst/>
              <a:rect l="l" t="t" r="r" b="b"/>
              <a:pathLst>
                <a:path w="76200" h="591185">
                  <a:moveTo>
                    <a:pt x="28575" y="516913"/>
                  </a:moveTo>
                  <a:lnTo>
                    <a:pt x="23252" y="517991"/>
                  </a:lnTo>
                  <a:lnTo>
                    <a:pt x="11144" y="526176"/>
                  </a:lnTo>
                  <a:lnTo>
                    <a:pt x="2988" y="538291"/>
                  </a:lnTo>
                  <a:lnTo>
                    <a:pt x="0" y="553084"/>
                  </a:lnTo>
                  <a:lnTo>
                    <a:pt x="2988" y="567932"/>
                  </a:lnTo>
                  <a:lnTo>
                    <a:pt x="11144" y="580040"/>
                  </a:lnTo>
                  <a:lnTo>
                    <a:pt x="23252" y="588196"/>
                  </a:lnTo>
                  <a:lnTo>
                    <a:pt x="38100" y="591184"/>
                  </a:lnTo>
                  <a:lnTo>
                    <a:pt x="52947" y="588196"/>
                  </a:lnTo>
                  <a:lnTo>
                    <a:pt x="65055" y="580040"/>
                  </a:lnTo>
                  <a:lnTo>
                    <a:pt x="73211" y="567932"/>
                  </a:lnTo>
                  <a:lnTo>
                    <a:pt x="76200" y="553084"/>
                  </a:lnTo>
                  <a:lnTo>
                    <a:pt x="28575" y="553084"/>
                  </a:lnTo>
                  <a:lnTo>
                    <a:pt x="28575" y="516913"/>
                  </a:lnTo>
                  <a:close/>
                </a:path>
                <a:path w="76200" h="591185">
                  <a:moveTo>
                    <a:pt x="38100" y="514984"/>
                  </a:moveTo>
                  <a:lnTo>
                    <a:pt x="28575" y="516913"/>
                  </a:lnTo>
                  <a:lnTo>
                    <a:pt x="28575" y="553084"/>
                  </a:lnTo>
                  <a:lnTo>
                    <a:pt x="47625" y="553084"/>
                  </a:lnTo>
                  <a:lnTo>
                    <a:pt x="47625" y="516913"/>
                  </a:lnTo>
                  <a:lnTo>
                    <a:pt x="38100" y="514984"/>
                  </a:lnTo>
                  <a:close/>
                </a:path>
                <a:path w="76200" h="591185">
                  <a:moveTo>
                    <a:pt x="47625" y="516913"/>
                  </a:moveTo>
                  <a:lnTo>
                    <a:pt x="47625" y="553084"/>
                  </a:lnTo>
                  <a:lnTo>
                    <a:pt x="76200" y="553084"/>
                  </a:lnTo>
                  <a:lnTo>
                    <a:pt x="73211" y="538291"/>
                  </a:lnTo>
                  <a:lnTo>
                    <a:pt x="65055" y="526176"/>
                  </a:lnTo>
                  <a:lnTo>
                    <a:pt x="52947" y="517991"/>
                  </a:lnTo>
                  <a:lnTo>
                    <a:pt x="47625" y="516913"/>
                  </a:lnTo>
                  <a:close/>
                </a:path>
                <a:path w="76200" h="591185">
                  <a:moveTo>
                    <a:pt x="47625" y="0"/>
                  </a:moveTo>
                  <a:lnTo>
                    <a:pt x="28575" y="0"/>
                  </a:lnTo>
                  <a:lnTo>
                    <a:pt x="28575" y="516913"/>
                  </a:lnTo>
                  <a:lnTo>
                    <a:pt x="38100" y="514984"/>
                  </a:lnTo>
                  <a:lnTo>
                    <a:pt x="47625" y="514984"/>
                  </a:lnTo>
                  <a:lnTo>
                    <a:pt x="47625" y="0"/>
                  </a:lnTo>
                  <a:close/>
                </a:path>
                <a:path w="76200" h="591185">
                  <a:moveTo>
                    <a:pt x="47625" y="514984"/>
                  </a:moveTo>
                  <a:lnTo>
                    <a:pt x="38100" y="514984"/>
                  </a:lnTo>
                  <a:lnTo>
                    <a:pt x="47625" y="516913"/>
                  </a:lnTo>
                  <a:lnTo>
                    <a:pt x="47625" y="514984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6" name="object 126"/>
            <p:cNvSpPr/>
            <p:nvPr/>
          </p:nvSpPr>
          <p:spPr>
            <a:xfrm>
              <a:off x="1788414" y="3284092"/>
              <a:ext cx="856615" cy="5080"/>
            </a:xfrm>
            <a:custGeom>
              <a:avLst/>
              <a:gdLst/>
              <a:ahLst/>
              <a:cxnLst/>
              <a:rect l="l" t="t" r="r" b="b"/>
              <a:pathLst>
                <a:path w="856614" h="5079">
                  <a:moveTo>
                    <a:pt x="856488" y="0"/>
                  </a:moveTo>
                  <a:lnTo>
                    <a:pt x="0" y="0"/>
                  </a:lnTo>
                  <a:lnTo>
                    <a:pt x="0" y="4572"/>
                  </a:lnTo>
                  <a:lnTo>
                    <a:pt x="856488" y="4572"/>
                  </a:lnTo>
                  <a:lnTo>
                    <a:pt x="85648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7" name="object 127"/>
          <p:cNvSpPr txBox="1"/>
          <p:nvPr/>
        </p:nvSpPr>
        <p:spPr>
          <a:xfrm>
            <a:off x="1750441" y="3223641"/>
            <a:ext cx="2349500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34722" sz="1200" b="1">
                <a:latin typeface="Calibri"/>
                <a:cs typeface="Calibri"/>
              </a:rPr>
              <a:t>Theme</a:t>
            </a:r>
            <a:r>
              <a:rPr dirty="0" baseline="34722" sz="1200" spc="-67" b="1">
                <a:latin typeface="Calibri"/>
                <a:cs typeface="Calibri"/>
              </a:rPr>
              <a:t> </a:t>
            </a:r>
            <a:r>
              <a:rPr dirty="0" baseline="34722" sz="1200" b="1">
                <a:latin typeface="Calibri"/>
                <a:cs typeface="Calibri"/>
              </a:rPr>
              <a:t>D:</a:t>
            </a:r>
            <a:r>
              <a:rPr dirty="0" baseline="34722" sz="1200" spc="-15" b="1">
                <a:latin typeface="Calibri"/>
                <a:cs typeface="Calibri"/>
              </a:rPr>
              <a:t> </a:t>
            </a:r>
            <a:r>
              <a:rPr dirty="0" baseline="34722" sz="1200" b="1">
                <a:latin typeface="Calibri"/>
                <a:cs typeface="Calibri"/>
              </a:rPr>
              <a:t>Peace</a:t>
            </a:r>
            <a:r>
              <a:rPr dirty="0" baseline="34722" sz="1200" spc="-44" b="1">
                <a:latin typeface="Calibri"/>
                <a:cs typeface="Calibri"/>
              </a:rPr>
              <a:t> </a:t>
            </a:r>
            <a:r>
              <a:rPr dirty="0" baseline="34722" sz="1200" b="1">
                <a:latin typeface="Calibri"/>
                <a:cs typeface="Calibri"/>
              </a:rPr>
              <a:t>and</a:t>
            </a:r>
            <a:r>
              <a:rPr dirty="0" baseline="34722" sz="1200" spc="607" b="1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Explaining</a:t>
            </a:r>
            <a:r>
              <a:rPr dirty="0" sz="800" spc="15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contrasting</a:t>
            </a:r>
            <a:r>
              <a:rPr dirty="0" sz="800" spc="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beliefs</a:t>
            </a:r>
            <a:r>
              <a:rPr dirty="0" sz="800" spc="10">
                <a:latin typeface="Calibri"/>
                <a:cs typeface="Calibri"/>
              </a:rPr>
              <a:t> </a:t>
            </a:r>
            <a:r>
              <a:rPr dirty="0" sz="800" spc="-25">
                <a:latin typeface="Calibri"/>
                <a:cs typeface="Calibri"/>
              </a:rPr>
              <a:t>on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28" name="object 128"/>
          <p:cNvSpPr txBox="1"/>
          <p:nvPr/>
        </p:nvSpPr>
        <p:spPr>
          <a:xfrm>
            <a:off x="1750441" y="3345560"/>
            <a:ext cx="2023110" cy="3530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ts val="770"/>
              </a:lnSpc>
              <a:spcBef>
                <a:spcPts val="100"/>
              </a:spcBef>
            </a:pPr>
            <a:r>
              <a:rPr dirty="0" u="sng" baseline="31250" sz="12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Conflict</a:t>
            </a:r>
            <a:r>
              <a:rPr dirty="0" u="sng" baseline="31250" sz="1200" spc="-37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baseline="31250" sz="12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–</a:t>
            </a:r>
            <a:r>
              <a:rPr dirty="0" u="sng" baseline="31250" sz="12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baseline="31250" sz="12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Explaining</a:t>
            </a:r>
            <a:r>
              <a:rPr dirty="0" baseline="31250" sz="1200" spc="592" b="1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abortion and</a:t>
            </a:r>
            <a:r>
              <a:rPr dirty="0" sz="800" spc="-15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euthanasia</a:t>
            </a:r>
            <a:endParaRPr sz="800">
              <a:latin typeface="Calibri"/>
              <a:cs typeface="Calibri"/>
            </a:endParaRPr>
          </a:p>
          <a:p>
            <a:pPr marL="38100">
              <a:lnSpc>
                <a:spcPts val="770"/>
              </a:lnSpc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contrasting</a:t>
            </a:r>
            <a:r>
              <a:rPr dirty="0" u="sng" sz="800" spc="-4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beliefs</a:t>
            </a:r>
            <a:endParaRPr sz="8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  <a:spcBef>
                <a:spcPts val="75"/>
              </a:spcBef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</a:t>
            </a:r>
            <a:r>
              <a:rPr dirty="0" u="sng" sz="800" spc="-2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violence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29" name="object 129"/>
          <p:cNvSpPr/>
          <p:nvPr/>
        </p:nvSpPr>
        <p:spPr>
          <a:xfrm>
            <a:off x="2397505" y="2762885"/>
            <a:ext cx="76200" cy="518795"/>
          </a:xfrm>
          <a:custGeom>
            <a:avLst/>
            <a:gdLst/>
            <a:ahLst/>
            <a:cxnLst/>
            <a:rect l="l" t="t" r="r" b="b"/>
            <a:pathLst>
              <a:path w="76200" h="518795">
                <a:moveTo>
                  <a:pt x="28575" y="74282"/>
                </a:moveTo>
                <a:lnTo>
                  <a:pt x="28575" y="518795"/>
                </a:lnTo>
                <a:lnTo>
                  <a:pt x="47625" y="518795"/>
                </a:lnTo>
                <a:lnTo>
                  <a:pt x="47625" y="76200"/>
                </a:lnTo>
                <a:lnTo>
                  <a:pt x="38100" y="76200"/>
                </a:lnTo>
                <a:lnTo>
                  <a:pt x="28575" y="74282"/>
                </a:lnTo>
                <a:close/>
              </a:path>
              <a:path w="76200" h="518795">
                <a:moveTo>
                  <a:pt x="47625" y="38100"/>
                </a:moveTo>
                <a:lnTo>
                  <a:pt x="28575" y="38100"/>
                </a:lnTo>
                <a:lnTo>
                  <a:pt x="28575" y="74282"/>
                </a:lnTo>
                <a:lnTo>
                  <a:pt x="38100" y="76200"/>
                </a:lnTo>
                <a:lnTo>
                  <a:pt x="47590" y="74282"/>
                </a:lnTo>
                <a:lnTo>
                  <a:pt x="47625" y="38100"/>
                </a:lnTo>
                <a:close/>
              </a:path>
              <a:path w="76200" h="518795">
                <a:moveTo>
                  <a:pt x="47625" y="74282"/>
                </a:moveTo>
                <a:lnTo>
                  <a:pt x="38100" y="76200"/>
                </a:lnTo>
                <a:lnTo>
                  <a:pt x="47625" y="76200"/>
                </a:lnTo>
                <a:lnTo>
                  <a:pt x="47625" y="74282"/>
                </a:lnTo>
                <a:close/>
              </a:path>
              <a:path w="76200" h="518795">
                <a:moveTo>
                  <a:pt x="38100" y="0"/>
                </a:moveTo>
                <a:lnTo>
                  <a:pt x="23252" y="3006"/>
                </a:lnTo>
                <a:lnTo>
                  <a:pt x="11144" y="11191"/>
                </a:lnTo>
                <a:lnTo>
                  <a:pt x="2988" y="23306"/>
                </a:lnTo>
                <a:lnTo>
                  <a:pt x="0" y="38100"/>
                </a:lnTo>
                <a:lnTo>
                  <a:pt x="2988" y="52947"/>
                </a:lnTo>
                <a:lnTo>
                  <a:pt x="11144" y="65055"/>
                </a:lnTo>
                <a:lnTo>
                  <a:pt x="23252" y="73211"/>
                </a:lnTo>
                <a:lnTo>
                  <a:pt x="28575" y="74282"/>
                </a:lnTo>
                <a:lnTo>
                  <a:pt x="28575" y="38100"/>
                </a:lnTo>
                <a:lnTo>
                  <a:pt x="76200" y="38100"/>
                </a:lnTo>
                <a:lnTo>
                  <a:pt x="73193" y="23306"/>
                </a:lnTo>
                <a:lnTo>
                  <a:pt x="65008" y="11191"/>
                </a:lnTo>
                <a:lnTo>
                  <a:pt x="52893" y="3006"/>
                </a:lnTo>
                <a:lnTo>
                  <a:pt x="38100" y="0"/>
                </a:lnTo>
                <a:close/>
              </a:path>
              <a:path w="76200" h="518795">
                <a:moveTo>
                  <a:pt x="76200" y="38100"/>
                </a:moveTo>
                <a:lnTo>
                  <a:pt x="47625" y="38100"/>
                </a:lnTo>
                <a:lnTo>
                  <a:pt x="47625" y="74282"/>
                </a:lnTo>
                <a:lnTo>
                  <a:pt x="52893" y="73211"/>
                </a:lnTo>
                <a:lnTo>
                  <a:pt x="65008" y="65055"/>
                </a:lnTo>
                <a:lnTo>
                  <a:pt x="73193" y="52947"/>
                </a:lnTo>
                <a:lnTo>
                  <a:pt x="76200" y="3810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0" name="object 130"/>
          <p:cNvSpPr txBox="1"/>
          <p:nvPr/>
        </p:nvSpPr>
        <p:spPr>
          <a:xfrm>
            <a:off x="62585" y="2556128"/>
            <a:ext cx="947419" cy="61404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7000"/>
              </a:lnSpc>
              <a:spcBef>
                <a:spcPts val="105"/>
              </a:spcBef>
            </a:pPr>
            <a:r>
              <a:rPr dirty="0" sz="900">
                <a:latin typeface="Calibri"/>
                <a:cs typeface="Calibri"/>
              </a:rPr>
              <a:t>Should</a:t>
            </a:r>
            <a:r>
              <a:rPr dirty="0" sz="900" spc="-3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countries</a:t>
            </a:r>
            <a:r>
              <a:rPr dirty="0" sz="900" spc="-45">
                <a:latin typeface="Calibri"/>
                <a:cs typeface="Calibri"/>
              </a:rPr>
              <a:t> </a:t>
            </a:r>
            <a:r>
              <a:rPr dirty="0" sz="900" spc="-25">
                <a:latin typeface="Calibri"/>
                <a:cs typeface="Calibri"/>
              </a:rPr>
              <a:t>be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allowed</a:t>
            </a:r>
            <a:r>
              <a:rPr dirty="0" sz="900" spc="-2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to</a:t>
            </a:r>
            <a:r>
              <a:rPr dirty="0" sz="900" spc="-20">
                <a:latin typeface="Calibri"/>
                <a:cs typeface="Calibri"/>
              </a:rPr>
              <a:t> </a:t>
            </a:r>
            <a:r>
              <a:rPr dirty="0" sz="900" spc="-25">
                <a:latin typeface="Calibri"/>
                <a:cs typeface="Calibri"/>
              </a:rPr>
              <a:t>use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weapons</a:t>
            </a:r>
            <a:r>
              <a:rPr dirty="0" sz="900" spc="-2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of</a:t>
            </a:r>
            <a:r>
              <a:rPr dirty="0" sz="900" spc="-35">
                <a:latin typeface="Calibri"/>
                <a:cs typeface="Calibri"/>
              </a:rPr>
              <a:t> </a:t>
            </a:r>
            <a:r>
              <a:rPr dirty="0" sz="900" spc="-20">
                <a:latin typeface="Calibri"/>
                <a:cs typeface="Calibri"/>
              </a:rPr>
              <a:t>mass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destruction?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31" name="object 131"/>
          <p:cNvSpPr/>
          <p:nvPr/>
        </p:nvSpPr>
        <p:spPr>
          <a:xfrm>
            <a:off x="950493" y="2791967"/>
            <a:ext cx="648335" cy="76200"/>
          </a:xfrm>
          <a:custGeom>
            <a:avLst/>
            <a:gdLst/>
            <a:ahLst/>
            <a:cxnLst/>
            <a:rect l="l" t="t" r="r" b="b"/>
            <a:pathLst>
              <a:path w="648335" h="76200">
                <a:moveTo>
                  <a:pt x="645855" y="28575"/>
                </a:moveTo>
                <a:lnTo>
                  <a:pt x="609574" y="28575"/>
                </a:lnTo>
                <a:lnTo>
                  <a:pt x="609955" y="47625"/>
                </a:lnTo>
                <a:lnTo>
                  <a:pt x="573693" y="48214"/>
                </a:lnTo>
                <a:lnTo>
                  <a:pt x="574867" y="53536"/>
                </a:lnTo>
                <a:lnTo>
                  <a:pt x="583253" y="65516"/>
                </a:lnTo>
                <a:lnTo>
                  <a:pt x="595497" y="73471"/>
                </a:lnTo>
                <a:lnTo>
                  <a:pt x="610336" y="76200"/>
                </a:lnTo>
                <a:lnTo>
                  <a:pt x="625138" y="73007"/>
                </a:lnTo>
                <a:lnTo>
                  <a:pt x="637117" y="64658"/>
                </a:lnTo>
                <a:lnTo>
                  <a:pt x="645073" y="52429"/>
                </a:lnTo>
                <a:lnTo>
                  <a:pt x="647801" y="37592"/>
                </a:lnTo>
                <a:lnTo>
                  <a:pt x="645982" y="29162"/>
                </a:lnTo>
                <a:lnTo>
                  <a:pt x="645855" y="28575"/>
                </a:lnTo>
                <a:close/>
              </a:path>
              <a:path w="648335" h="76200">
                <a:moveTo>
                  <a:pt x="573407" y="29162"/>
                </a:moveTo>
                <a:lnTo>
                  <a:pt x="0" y="38480"/>
                </a:lnTo>
                <a:lnTo>
                  <a:pt x="146" y="47625"/>
                </a:lnTo>
                <a:lnTo>
                  <a:pt x="223" y="52429"/>
                </a:lnTo>
                <a:lnTo>
                  <a:pt x="304" y="57530"/>
                </a:lnTo>
                <a:lnTo>
                  <a:pt x="573693" y="48214"/>
                </a:lnTo>
                <a:lnTo>
                  <a:pt x="571601" y="38735"/>
                </a:lnTo>
                <a:lnTo>
                  <a:pt x="573407" y="29162"/>
                </a:lnTo>
                <a:close/>
              </a:path>
              <a:path w="648335" h="76200">
                <a:moveTo>
                  <a:pt x="609574" y="28575"/>
                </a:moveTo>
                <a:lnTo>
                  <a:pt x="573407" y="29162"/>
                </a:lnTo>
                <a:lnTo>
                  <a:pt x="571649" y="38480"/>
                </a:lnTo>
                <a:lnTo>
                  <a:pt x="571601" y="38735"/>
                </a:lnTo>
                <a:lnTo>
                  <a:pt x="573693" y="48214"/>
                </a:lnTo>
                <a:lnTo>
                  <a:pt x="609955" y="47625"/>
                </a:lnTo>
                <a:lnTo>
                  <a:pt x="609586" y="29162"/>
                </a:lnTo>
                <a:lnTo>
                  <a:pt x="609574" y="28575"/>
                </a:lnTo>
                <a:close/>
              </a:path>
              <a:path w="648335" h="76200">
                <a:moveTo>
                  <a:pt x="609066" y="0"/>
                </a:moveTo>
                <a:lnTo>
                  <a:pt x="574401" y="23895"/>
                </a:lnTo>
                <a:lnTo>
                  <a:pt x="573407" y="29162"/>
                </a:lnTo>
                <a:lnTo>
                  <a:pt x="609574" y="28575"/>
                </a:lnTo>
                <a:lnTo>
                  <a:pt x="645855" y="28575"/>
                </a:lnTo>
                <a:lnTo>
                  <a:pt x="644606" y="22788"/>
                </a:lnTo>
                <a:lnTo>
                  <a:pt x="636244" y="10795"/>
                </a:lnTo>
                <a:lnTo>
                  <a:pt x="623977" y="2801"/>
                </a:lnTo>
                <a:lnTo>
                  <a:pt x="609066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2" name="object 132"/>
          <p:cNvSpPr txBox="1"/>
          <p:nvPr/>
        </p:nvSpPr>
        <p:spPr>
          <a:xfrm>
            <a:off x="109829" y="1934972"/>
            <a:ext cx="534670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Theme</a:t>
            </a:r>
            <a:r>
              <a:rPr dirty="0" u="sng" sz="800" spc="-4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E:</a:t>
            </a:r>
            <a:r>
              <a:rPr dirty="0" sz="800" spc="500" b="1">
                <a:latin typeface="Calibri"/>
                <a:cs typeface="Calibri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Crime</a:t>
            </a:r>
            <a:r>
              <a:rPr dirty="0" u="sng" sz="800" spc="-3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and</a:t>
            </a:r>
            <a:r>
              <a:rPr dirty="0" sz="800" spc="500" b="1">
                <a:latin typeface="Calibri"/>
                <a:cs typeface="Calibri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Punishment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33" name="object 133"/>
          <p:cNvSpPr/>
          <p:nvPr/>
        </p:nvSpPr>
        <p:spPr>
          <a:xfrm>
            <a:off x="544080" y="2058035"/>
            <a:ext cx="648335" cy="76200"/>
          </a:xfrm>
          <a:custGeom>
            <a:avLst/>
            <a:gdLst/>
            <a:ahLst/>
            <a:cxnLst/>
            <a:rect l="l" t="t" r="r" b="b"/>
            <a:pathLst>
              <a:path w="648335" h="76200">
                <a:moveTo>
                  <a:pt x="645881" y="28575"/>
                </a:moveTo>
                <a:lnTo>
                  <a:pt x="609599" y="28575"/>
                </a:lnTo>
                <a:lnTo>
                  <a:pt x="609904" y="47625"/>
                </a:lnTo>
                <a:lnTo>
                  <a:pt x="573724" y="48212"/>
                </a:lnTo>
                <a:lnTo>
                  <a:pt x="574888" y="53536"/>
                </a:lnTo>
                <a:lnTo>
                  <a:pt x="583250" y="65516"/>
                </a:lnTo>
                <a:lnTo>
                  <a:pt x="595494" y="73471"/>
                </a:lnTo>
                <a:lnTo>
                  <a:pt x="610374" y="76200"/>
                </a:lnTo>
                <a:lnTo>
                  <a:pt x="625149" y="73007"/>
                </a:lnTo>
                <a:lnTo>
                  <a:pt x="637124" y="64658"/>
                </a:lnTo>
                <a:lnTo>
                  <a:pt x="645093" y="52429"/>
                </a:lnTo>
                <a:lnTo>
                  <a:pt x="647852" y="37592"/>
                </a:lnTo>
                <a:lnTo>
                  <a:pt x="645881" y="28575"/>
                </a:lnTo>
                <a:close/>
              </a:path>
              <a:path w="648335" h="76200">
                <a:moveTo>
                  <a:pt x="573428" y="29162"/>
                </a:moveTo>
                <a:lnTo>
                  <a:pt x="0" y="38480"/>
                </a:lnTo>
                <a:lnTo>
                  <a:pt x="152" y="47625"/>
                </a:lnTo>
                <a:lnTo>
                  <a:pt x="232" y="52429"/>
                </a:lnTo>
                <a:lnTo>
                  <a:pt x="317" y="57530"/>
                </a:lnTo>
                <a:lnTo>
                  <a:pt x="573724" y="48212"/>
                </a:lnTo>
                <a:lnTo>
                  <a:pt x="571652" y="38734"/>
                </a:lnTo>
                <a:lnTo>
                  <a:pt x="573428" y="29162"/>
                </a:lnTo>
                <a:close/>
              </a:path>
              <a:path w="648335" h="76200">
                <a:moveTo>
                  <a:pt x="609599" y="28575"/>
                </a:moveTo>
                <a:lnTo>
                  <a:pt x="573428" y="29162"/>
                </a:lnTo>
                <a:lnTo>
                  <a:pt x="571699" y="38480"/>
                </a:lnTo>
                <a:lnTo>
                  <a:pt x="571652" y="38734"/>
                </a:lnTo>
                <a:lnTo>
                  <a:pt x="573724" y="48212"/>
                </a:lnTo>
                <a:lnTo>
                  <a:pt x="609904" y="47625"/>
                </a:lnTo>
                <a:lnTo>
                  <a:pt x="609609" y="29162"/>
                </a:lnTo>
                <a:lnTo>
                  <a:pt x="609599" y="28575"/>
                </a:lnTo>
                <a:close/>
              </a:path>
              <a:path w="648335" h="76200">
                <a:moveTo>
                  <a:pt x="609130" y="0"/>
                </a:moveTo>
                <a:lnTo>
                  <a:pt x="594353" y="3266"/>
                </a:lnTo>
                <a:lnTo>
                  <a:pt x="582375" y="11652"/>
                </a:lnTo>
                <a:lnTo>
                  <a:pt x="574406" y="23895"/>
                </a:lnTo>
                <a:lnTo>
                  <a:pt x="573537" y="28575"/>
                </a:lnTo>
                <a:lnTo>
                  <a:pt x="573428" y="29162"/>
                </a:lnTo>
                <a:lnTo>
                  <a:pt x="609599" y="28575"/>
                </a:lnTo>
                <a:lnTo>
                  <a:pt x="645881" y="28575"/>
                </a:lnTo>
                <a:lnTo>
                  <a:pt x="644616" y="22788"/>
                </a:lnTo>
                <a:lnTo>
                  <a:pt x="636254" y="10794"/>
                </a:lnTo>
                <a:lnTo>
                  <a:pt x="624010" y="2801"/>
                </a:lnTo>
                <a:lnTo>
                  <a:pt x="609130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4" name="object 134"/>
          <p:cNvSpPr txBox="1"/>
          <p:nvPr/>
        </p:nvSpPr>
        <p:spPr>
          <a:xfrm>
            <a:off x="31496" y="566673"/>
            <a:ext cx="815340" cy="61404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7100"/>
              </a:lnSpc>
              <a:spcBef>
                <a:spcPts val="105"/>
              </a:spcBef>
            </a:pPr>
            <a:r>
              <a:rPr dirty="0" sz="900" spc="-10">
                <a:latin typeface="Calibri"/>
                <a:cs typeface="Calibri"/>
              </a:rPr>
              <a:t>Analysing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different</a:t>
            </a:r>
            <a:r>
              <a:rPr dirty="0" sz="900" spc="-50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beliefs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on</a:t>
            </a:r>
            <a:r>
              <a:rPr dirty="0" sz="900" spc="-2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the</a:t>
            </a:r>
            <a:r>
              <a:rPr dirty="0" sz="900" spc="-1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use</a:t>
            </a:r>
            <a:r>
              <a:rPr dirty="0" sz="900" spc="-2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of</a:t>
            </a:r>
            <a:r>
              <a:rPr dirty="0" sz="900" spc="-20">
                <a:latin typeface="Calibri"/>
                <a:cs typeface="Calibri"/>
              </a:rPr>
              <a:t> </a:t>
            </a:r>
            <a:r>
              <a:rPr dirty="0" sz="900" spc="-25">
                <a:latin typeface="Calibri"/>
                <a:cs typeface="Calibri"/>
              </a:rPr>
              <a:t>the</a:t>
            </a:r>
            <a:r>
              <a:rPr dirty="0" sz="900" spc="50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death</a:t>
            </a:r>
            <a:r>
              <a:rPr dirty="0" sz="900" spc="-25">
                <a:latin typeface="Calibri"/>
                <a:cs typeface="Calibri"/>
              </a:rPr>
              <a:t> </a:t>
            </a:r>
            <a:r>
              <a:rPr dirty="0" sz="900" spc="-10">
                <a:latin typeface="Calibri"/>
                <a:cs typeface="Calibri"/>
              </a:rPr>
              <a:t>penalty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35" name="object 135"/>
          <p:cNvSpPr/>
          <p:nvPr/>
        </p:nvSpPr>
        <p:spPr>
          <a:xfrm>
            <a:off x="645693" y="1132713"/>
            <a:ext cx="648335" cy="76200"/>
          </a:xfrm>
          <a:custGeom>
            <a:avLst/>
            <a:gdLst/>
            <a:ahLst/>
            <a:cxnLst/>
            <a:rect l="l" t="t" r="r" b="b"/>
            <a:pathLst>
              <a:path w="648335" h="76200">
                <a:moveTo>
                  <a:pt x="645883" y="28575"/>
                </a:moveTo>
                <a:lnTo>
                  <a:pt x="609587" y="28575"/>
                </a:lnTo>
                <a:lnTo>
                  <a:pt x="609904" y="47625"/>
                </a:lnTo>
                <a:lnTo>
                  <a:pt x="573733" y="48212"/>
                </a:lnTo>
                <a:lnTo>
                  <a:pt x="574886" y="53465"/>
                </a:lnTo>
                <a:lnTo>
                  <a:pt x="583244" y="65420"/>
                </a:lnTo>
                <a:lnTo>
                  <a:pt x="595483" y="73400"/>
                </a:lnTo>
                <a:lnTo>
                  <a:pt x="610362" y="76200"/>
                </a:lnTo>
                <a:lnTo>
                  <a:pt x="625148" y="72951"/>
                </a:lnTo>
                <a:lnTo>
                  <a:pt x="637120" y="64595"/>
                </a:lnTo>
                <a:lnTo>
                  <a:pt x="645073" y="52357"/>
                </a:lnTo>
                <a:lnTo>
                  <a:pt x="647801" y="37465"/>
                </a:lnTo>
                <a:lnTo>
                  <a:pt x="646010" y="29162"/>
                </a:lnTo>
                <a:lnTo>
                  <a:pt x="645883" y="28575"/>
                </a:lnTo>
                <a:close/>
              </a:path>
              <a:path w="648335" h="76200">
                <a:moveTo>
                  <a:pt x="573419" y="29162"/>
                </a:moveTo>
                <a:lnTo>
                  <a:pt x="0" y="38480"/>
                </a:lnTo>
                <a:lnTo>
                  <a:pt x="146" y="47625"/>
                </a:lnTo>
                <a:lnTo>
                  <a:pt x="222" y="52357"/>
                </a:lnTo>
                <a:lnTo>
                  <a:pt x="304" y="57530"/>
                </a:lnTo>
                <a:lnTo>
                  <a:pt x="573733" y="48212"/>
                </a:lnTo>
                <a:lnTo>
                  <a:pt x="571652" y="38734"/>
                </a:lnTo>
                <a:lnTo>
                  <a:pt x="573419" y="29162"/>
                </a:lnTo>
                <a:close/>
              </a:path>
              <a:path w="648335" h="76200">
                <a:moveTo>
                  <a:pt x="609587" y="28575"/>
                </a:moveTo>
                <a:lnTo>
                  <a:pt x="573419" y="29162"/>
                </a:lnTo>
                <a:lnTo>
                  <a:pt x="571699" y="38480"/>
                </a:lnTo>
                <a:lnTo>
                  <a:pt x="571652" y="38734"/>
                </a:lnTo>
                <a:lnTo>
                  <a:pt x="573733" y="48212"/>
                </a:lnTo>
                <a:lnTo>
                  <a:pt x="609904" y="47625"/>
                </a:lnTo>
                <a:lnTo>
                  <a:pt x="609597" y="29162"/>
                </a:lnTo>
                <a:lnTo>
                  <a:pt x="609587" y="28575"/>
                </a:lnTo>
                <a:close/>
              </a:path>
              <a:path w="648335" h="76200">
                <a:moveTo>
                  <a:pt x="609130" y="0"/>
                </a:moveTo>
                <a:lnTo>
                  <a:pt x="594348" y="3194"/>
                </a:lnTo>
                <a:lnTo>
                  <a:pt x="582371" y="11556"/>
                </a:lnTo>
                <a:lnTo>
                  <a:pt x="574404" y="23824"/>
                </a:lnTo>
                <a:lnTo>
                  <a:pt x="573527" y="28575"/>
                </a:lnTo>
                <a:lnTo>
                  <a:pt x="573419" y="29162"/>
                </a:lnTo>
                <a:lnTo>
                  <a:pt x="609587" y="28575"/>
                </a:lnTo>
                <a:lnTo>
                  <a:pt x="645883" y="28575"/>
                </a:lnTo>
                <a:lnTo>
                  <a:pt x="644607" y="22663"/>
                </a:lnTo>
                <a:lnTo>
                  <a:pt x="636252" y="10683"/>
                </a:lnTo>
                <a:lnTo>
                  <a:pt x="624003" y="2728"/>
                </a:lnTo>
                <a:lnTo>
                  <a:pt x="609130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6" name="object 136"/>
          <p:cNvSpPr txBox="1"/>
          <p:nvPr/>
        </p:nvSpPr>
        <p:spPr>
          <a:xfrm>
            <a:off x="75692" y="16505"/>
            <a:ext cx="3613785" cy="43751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 marR="5080">
              <a:lnSpc>
                <a:spcPct val="107200"/>
              </a:lnSpc>
              <a:spcBef>
                <a:spcPts val="114"/>
              </a:spcBef>
            </a:pP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Revision</a:t>
            </a:r>
            <a:r>
              <a:rPr dirty="0" u="sng" sz="900" spc="-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Students</a:t>
            </a:r>
            <a:r>
              <a:rPr dirty="0" sz="800" spc="-3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will</a:t>
            </a:r>
            <a:r>
              <a:rPr dirty="0" sz="800" spc="-1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be</a:t>
            </a:r>
            <a:r>
              <a:rPr dirty="0" sz="800" spc="-3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following</a:t>
            </a:r>
            <a:r>
              <a:rPr dirty="0" sz="800" spc="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the</a:t>
            </a:r>
            <a:r>
              <a:rPr dirty="0" sz="800" spc="-3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exam</a:t>
            </a:r>
            <a:r>
              <a:rPr dirty="0" sz="800" spc="-25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timetable.</a:t>
            </a:r>
            <a:r>
              <a:rPr dirty="0" sz="800" spc="-2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Revision sessions</a:t>
            </a:r>
            <a:r>
              <a:rPr dirty="0" sz="800" spc="-1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will</a:t>
            </a:r>
            <a:r>
              <a:rPr dirty="0" sz="800" spc="-25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depend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on</a:t>
            </a:r>
            <a:r>
              <a:rPr dirty="0" sz="800" spc="-2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the</a:t>
            </a:r>
            <a:r>
              <a:rPr dirty="0" sz="800" spc="-1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study</a:t>
            </a:r>
            <a:r>
              <a:rPr dirty="0" sz="800" spc="-2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leave</a:t>
            </a:r>
            <a:r>
              <a:rPr dirty="0" sz="800" spc="5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timetable.</a:t>
            </a:r>
            <a:r>
              <a:rPr dirty="0" sz="800" spc="-1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Revision</a:t>
            </a:r>
            <a:r>
              <a:rPr dirty="0" sz="800" spc="1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lessons will</a:t>
            </a:r>
            <a:r>
              <a:rPr dirty="0" sz="800" spc="-1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be</a:t>
            </a:r>
            <a:r>
              <a:rPr dirty="0" sz="800" spc="-2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arranged</a:t>
            </a:r>
            <a:r>
              <a:rPr dirty="0" sz="800" spc="-1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as</a:t>
            </a:r>
            <a:r>
              <a:rPr dirty="0" sz="800" spc="-15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appropriate</a:t>
            </a:r>
            <a:r>
              <a:rPr dirty="0" sz="800">
                <a:latin typeface="Calibri"/>
                <a:cs typeface="Calibri"/>
              </a:rPr>
              <a:t> in</a:t>
            </a:r>
            <a:r>
              <a:rPr dirty="0" sz="800" spc="-10">
                <a:latin typeface="Calibri"/>
                <a:cs typeface="Calibri"/>
              </a:rPr>
              <a:t> </a:t>
            </a:r>
            <a:r>
              <a:rPr dirty="0" sz="800" spc="-20">
                <a:latin typeface="Calibri"/>
                <a:cs typeface="Calibri"/>
              </a:rPr>
              <a:t>line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with</a:t>
            </a:r>
            <a:r>
              <a:rPr dirty="0" sz="800" spc="-3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this</a:t>
            </a:r>
            <a:r>
              <a:rPr dirty="0" sz="800" spc="-15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timetable.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137" name="object 137"/>
          <p:cNvGrpSpPr/>
          <p:nvPr/>
        </p:nvGrpSpPr>
        <p:grpSpPr>
          <a:xfrm>
            <a:off x="93187" y="318643"/>
            <a:ext cx="8325484" cy="16678275"/>
            <a:chOff x="93187" y="318643"/>
            <a:chExt cx="8325484" cy="16678275"/>
          </a:xfrm>
        </p:grpSpPr>
        <p:sp>
          <p:nvSpPr>
            <p:cNvPr id="138" name="object 138"/>
            <p:cNvSpPr/>
            <p:nvPr/>
          </p:nvSpPr>
          <p:spPr>
            <a:xfrm>
              <a:off x="1374774" y="318643"/>
              <a:ext cx="76200" cy="591185"/>
            </a:xfrm>
            <a:custGeom>
              <a:avLst/>
              <a:gdLst/>
              <a:ahLst/>
              <a:cxnLst/>
              <a:rect l="l" t="t" r="r" b="b"/>
              <a:pathLst>
                <a:path w="76200" h="591185">
                  <a:moveTo>
                    <a:pt x="28575" y="516913"/>
                  </a:moveTo>
                  <a:lnTo>
                    <a:pt x="23252" y="517991"/>
                  </a:lnTo>
                  <a:lnTo>
                    <a:pt x="11144" y="526176"/>
                  </a:lnTo>
                  <a:lnTo>
                    <a:pt x="2988" y="538291"/>
                  </a:lnTo>
                  <a:lnTo>
                    <a:pt x="0" y="553085"/>
                  </a:lnTo>
                  <a:lnTo>
                    <a:pt x="2988" y="567932"/>
                  </a:lnTo>
                  <a:lnTo>
                    <a:pt x="11144" y="580040"/>
                  </a:lnTo>
                  <a:lnTo>
                    <a:pt x="23252" y="588196"/>
                  </a:lnTo>
                  <a:lnTo>
                    <a:pt x="38100" y="591185"/>
                  </a:lnTo>
                  <a:lnTo>
                    <a:pt x="52947" y="588196"/>
                  </a:lnTo>
                  <a:lnTo>
                    <a:pt x="65055" y="580040"/>
                  </a:lnTo>
                  <a:lnTo>
                    <a:pt x="73211" y="567932"/>
                  </a:lnTo>
                  <a:lnTo>
                    <a:pt x="76200" y="553085"/>
                  </a:lnTo>
                  <a:lnTo>
                    <a:pt x="28575" y="553085"/>
                  </a:lnTo>
                  <a:lnTo>
                    <a:pt x="28575" y="516913"/>
                  </a:lnTo>
                  <a:close/>
                </a:path>
                <a:path w="76200" h="591185">
                  <a:moveTo>
                    <a:pt x="38100" y="514985"/>
                  </a:moveTo>
                  <a:lnTo>
                    <a:pt x="28575" y="516913"/>
                  </a:lnTo>
                  <a:lnTo>
                    <a:pt x="28575" y="553085"/>
                  </a:lnTo>
                  <a:lnTo>
                    <a:pt x="47625" y="553085"/>
                  </a:lnTo>
                  <a:lnTo>
                    <a:pt x="47625" y="516913"/>
                  </a:lnTo>
                  <a:lnTo>
                    <a:pt x="38100" y="514985"/>
                  </a:lnTo>
                  <a:close/>
                </a:path>
                <a:path w="76200" h="591185">
                  <a:moveTo>
                    <a:pt x="47625" y="516913"/>
                  </a:moveTo>
                  <a:lnTo>
                    <a:pt x="47625" y="553085"/>
                  </a:lnTo>
                  <a:lnTo>
                    <a:pt x="76200" y="553085"/>
                  </a:lnTo>
                  <a:lnTo>
                    <a:pt x="73211" y="538291"/>
                  </a:lnTo>
                  <a:lnTo>
                    <a:pt x="65055" y="526176"/>
                  </a:lnTo>
                  <a:lnTo>
                    <a:pt x="52947" y="517991"/>
                  </a:lnTo>
                  <a:lnTo>
                    <a:pt x="47625" y="516913"/>
                  </a:lnTo>
                  <a:close/>
                </a:path>
                <a:path w="76200" h="591185">
                  <a:moveTo>
                    <a:pt x="47625" y="0"/>
                  </a:moveTo>
                  <a:lnTo>
                    <a:pt x="28575" y="0"/>
                  </a:lnTo>
                  <a:lnTo>
                    <a:pt x="28575" y="516913"/>
                  </a:lnTo>
                  <a:lnTo>
                    <a:pt x="38100" y="514985"/>
                  </a:lnTo>
                  <a:lnTo>
                    <a:pt x="47625" y="514985"/>
                  </a:lnTo>
                  <a:lnTo>
                    <a:pt x="47625" y="0"/>
                  </a:lnTo>
                  <a:close/>
                </a:path>
                <a:path w="76200" h="591185">
                  <a:moveTo>
                    <a:pt x="47625" y="514985"/>
                  </a:moveTo>
                  <a:lnTo>
                    <a:pt x="38100" y="514985"/>
                  </a:lnTo>
                  <a:lnTo>
                    <a:pt x="47625" y="516913"/>
                  </a:lnTo>
                  <a:lnTo>
                    <a:pt x="47625" y="514985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9" name="object 139" descr="Magnifying Glass Icon 196247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87017" y="1264202"/>
              <a:ext cx="479718" cy="479780"/>
            </a:xfrm>
            <a:prstGeom prst="rect">
              <a:avLst/>
            </a:prstGeom>
          </p:spPr>
        </p:pic>
        <p:pic>
          <p:nvPicPr>
            <p:cNvPr id="140" name="object 140" descr="question mark Icon 320439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994405" y="331431"/>
              <a:ext cx="586778" cy="586778"/>
            </a:xfrm>
            <a:prstGeom prst="rect">
              <a:avLst/>
            </a:prstGeom>
          </p:spPr>
        </p:pic>
        <p:pic>
          <p:nvPicPr>
            <p:cNvPr id="141" name="object 14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74723" y="15062327"/>
              <a:ext cx="398259" cy="477900"/>
            </a:xfrm>
            <a:prstGeom prst="rect">
              <a:avLst/>
            </a:prstGeom>
          </p:spPr>
        </p:pic>
        <p:pic>
          <p:nvPicPr>
            <p:cNvPr id="142" name="object 14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234561" y="16189516"/>
              <a:ext cx="488861" cy="750836"/>
            </a:xfrm>
            <a:prstGeom prst="rect">
              <a:avLst/>
            </a:prstGeom>
          </p:spPr>
        </p:pic>
        <p:pic>
          <p:nvPicPr>
            <p:cNvPr id="143" name="object 14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64282" y="14051038"/>
              <a:ext cx="659003" cy="556374"/>
            </a:xfrm>
            <a:prstGeom prst="rect">
              <a:avLst/>
            </a:prstGeom>
          </p:spPr>
        </p:pic>
        <p:pic>
          <p:nvPicPr>
            <p:cNvPr id="144" name="object 14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245229" y="12612217"/>
              <a:ext cx="554443" cy="720496"/>
            </a:xfrm>
            <a:prstGeom prst="rect">
              <a:avLst/>
            </a:prstGeom>
          </p:spPr>
        </p:pic>
        <p:pic>
          <p:nvPicPr>
            <p:cNvPr id="145" name="object 14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219534" y="11785739"/>
              <a:ext cx="915567" cy="1190231"/>
            </a:xfrm>
            <a:prstGeom prst="rect">
              <a:avLst/>
            </a:prstGeom>
          </p:spPr>
        </p:pic>
        <p:pic>
          <p:nvPicPr>
            <p:cNvPr id="146" name="object 14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548758" y="14735669"/>
              <a:ext cx="512508" cy="804557"/>
            </a:xfrm>
            <a:prstGeom prst="rect">
              <a:avLst/>
            </a:prstGeom>
          </p:spPr>
        </p:pic>
        <p:pic>
          <p:nvPicPr>
            <p:cNvPr id="147" name="object 14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51142" y="4462221"/>
              <a:ext cx="993508" cy="670483"/>
            </a:xfrm>
            <a:prstGeom prst="rect">
              <a:avLst/>
            </a:prstGeom>
          </p:spPr>
        </p:pic>
        <p:pic>
          <p:nvPicPr>
            <p:cNvPr id="148" name="object 14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932299" y="5316956"/>
              <a:ext cx="393357" cy="604164"/>
            </a:xfrm>
            <a:prstGeom prst="rect">
              <a:avLst/>
            </a:prstGeom>
          </p:spPr>
        </p:pic>
        <p:pic>
          <p:nvPicPr>
            <p:cNvPr id="149" name="object 14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940840" y="2034703"/>
              <a:ext cx="477493" cy="415419"/>
            </a:xfrm>
            <a:prstGeom prst="rect">
              <a:avLst/>
            </a:prstGeom>
          </p:spPr>
        </p:pic>
        <p:pic>
          <p:nvPicPr>
            <p:cNvPr id="150" name="object 15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899785" y="1812290"/>
              <a:ext cx="809091" cy="636396"/>
            </a:xfrm>
            <a:prstGeom prst="rect">
              <a:avLst/>
            </a:prstGeom>
          </p:spPr>
        </p:pic>
        <p:pic>
          <p:nvPicPr>
            <p:cNvPr id="151" name="object 15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606926" y="1074394"/>
              <a:ext cx="772896" cy="571525"/>
            </a:xfrm>
            <a:prstGeom prst="rect">
              <a:avLst/>
            </a:prstGeom>
          </p:spPr>
        </p:pic>
        <p:pic>
          <p:nvPicPr>
            <p:cNvPr id="152" name="object 15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18109" y="3159163"/>
              <a:ext cx="945464" cy="714590"/>
            </a:xfrm>
            <a:prstGeom prst="rect">
              <a:avLst/>
            </a:prstGeom>
          </p:spPr>
        </p:pic>
        <p:pic>
          <p:nvPicPr>
            <p:cNvPr id="153" name="object 15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757679" y="1146289"/>
              <a:ext cx="822756" cy="641362"/>
            </a:xfrm>
            <a:prstGeom prst="rect">
              <a:avLst/>
            </a:prstGeom>
          </p:spPr>
        </p:pic>
        <p:pic>
          <p:nvPicPr>
            <p:cNvPr id="154" name="object 154" descr="The Most Holy Trinity – Diocese of Rapid City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928876" y="16432961"/>
              <a:ext cx="1004430" cy="563460"/>
            </a:xfrm>
            <a:prstGeom prst="rect">
              <a:avLst/>
            </a:prstGeom>
          </p:spPr>
        </p:pic>
        <p:pic>
          <p:nvPicPr>
            <p:cNvPr id="155" name="object 155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93187" y="14414550"/>
              <a:ext cx="668604" cy="668604"/>
            </a:xfrm>
            <a:prstGeom prst="rect">
              <a:avLst/>
            </a:prstGeom>
          </p:spPr>
        </p:pic>
      </p:grpSp>
      <p:sp>
        <p:nvSpPr>
          <p:cNvPr id="156" name="object 156"/>
          <p:cNvSpPr txBox="1"/>
          <p:nvPr/>
        </p:nvSpPr>
        <p:spPr>
          <a:xfrm>
            <a:off x="6021451" y="14789022"/>
            <a:ext cx="862965" cy="4368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>
              <a:lnSpc>
                <a:spcPct val="100000"/>
              </a:lnSpc>
              <a:spcBef>
                <a:spcPts val="100"/>
              </a:spcBef>
            </a:pP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What</a:t>
            </a:r>
            <a:r>
              <a:rPr dirty="0" u="sng" sz="900" spc="-2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dirty="0" u="sng" sz="9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meant</a:t>
            </a:r>
            <a:r>
              <a:rPr dirty="0" u="sng" sz="900" spc="-2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by</a:t>
            </a:r>
            <a:r>
              <a:rPr dirty="0" sz="900" spc="500" b="1">
                <a:latin typeface="Calibri"/>
                <a:cs typeface="Calibri"/>
              </a:rPr>
              <a:t> </a:t>
            </a:r>
            <a:r>
              <a:rPr dirty="0" u="sng" sz="9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religion</a:t>
            </a:r>
            <a:r>
              <a:rPr dirty="0" u="sng" sz="9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90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and</a:t>
            </a:r>
            <a:r>
              <a:rPr dirty="0" sz="900" spc="500" b="1">
                <a:latin typeface="Calibri"/>
                <a:cs typeface="Calibri"/>
              </a:rPr>
              <a:t> </a:t>
            </a:r>
            <a:r>
              <a:rPr dirty="0" u="sng" sz="9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worldviews?.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57" name="object 157"/>
          <p:cNvSpPr txBox="1"/>
          <p:nvPr/>
        </p:nvSpPr>
        <p:spPr>
          <a:xfrm>
            <a:off x="3875278" y="14853259"/>
            <a:ext cx="655320" cy="4171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6900"/>
              </a:lnSpc>
              <a:spcBef>
                <a:spcPts val="105"/>
              </a:spcBef>
            </a:pPr>
            <a:r>
              <a:rPr dirty="0" sz="800">
                <a:latin typeface="Calibri"/>
                <a:cs typeface="Calibri"/>
              </a:rPr>
              <a:t>Assessing</a:t>
            </a:r>
            <a:r>
              <a:rPr dirty="0" sz="800" spc="-35">
                <a:latin typeface="Calibri"/>
                <a:cs typeface="Calibri"/>
              </a:rPr>
              <a:t> </a:t>
            </a:r>
            <a:r>
              <a:rPr dirty="0" sz="800" spc="-25">
                <a:latin typeface="Calibri"/>
                <a:cs typeface="Calibri"/>
              </a:rPr>
              <a:t>the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impact</a:t>
            </a:r>
            <a:r>
              <a:rPr dirty="0" sz="800" spc="-2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of</a:t>
            </a:r>
            <a:r>
              <a:rPr dirty="0" sz="800" spc="-15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Jesus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on</a:t>
            </a:r>
            <a:r>
              <a:rPr dirty="0" sz="800" spc="-2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Christianity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158" name="object 158"/>
          <p:cNvGrpSpPr/>
          <p:nvPr/>
        </p:nvGrpSpPr>
        <p:grpSpPr>
          <a:xfrm>
            <a:off x="75399" y="5374576"/>
            <a:ext cx="9615170" cy="11490960"/>
            <a:chOff x="75399" y="5374576"/>
            <a:chExt cx="9615170" cy="11490960"/>
          </a:xfrm>
        </p:grpSpPr>
        <p:pic>
          <p:nvPicPr>
            <p:cNvPr id="159" name="object 159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52996" y="15832645"/>
              <a:ext cx="825525" cy="1032332"/>
            </a:xfrm>
            <a:prstGeom prst="rect">
              <a:avLst/>
            </a:prstGeom>
          </p:spPr>
        </p:pic>
        <p:pic>
          <p:nvPicPr>
            <p:cNvPr id="160" name="object 160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98564" y="12210122"/>
              <a:ext cx="898436" cy="898436"/>
            </a:xfrm>
            <a:prstGeom prst="rect">
              <a:avLst/>
            </a:prstGeom>
          </p:spPr>
        </p:pic>
        <p:pic>
          <p:nvPicPr>
            <p:cNvPr id="161" name="object 161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8881363" y="13072998"/>
              <a:ext cx="697610" cy="690499"/>
            </a:xfrm>
            <a:prstGeom prst="rect">
              <a:avLst/>
            </a:prstGeom>
          </p:spPr>
        </p:pic>
        <p:pic>
          <p:nvPicPr>
            <p:cNvPr id="162" name="object 162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8567166" y="10817212"/>
              <a:ext cx="1095044" cy="729754"/>
            </a:xfrm>
            <a:prstGeom prst="rect">
              <a:avLst/>
            </a:prstGeom>
          </p:spPr>
        </p:pic>
        <p:pic>
          <p:nvPicPr>
            <p:cNvPr id="163" name="object 163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749405" y="10080828"/>
              <a:ext cx="850203" cy="987475"/>
            </a:xfrm>
            <a:prstGeom prst="rect">
              <a:avLst/>
            </a:prstGeom>
          </p:spPr>
        </p:pic>
        <p:pic>
          <p:nvPicPr>
            <p:cNvPr id="164" name="object 164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2534285" y="11815508"/>
              <a:ext cx="1011072" cy="524954"/>
            </a:xfrm>
            <a:prstGeom prst="rect">
              <a:avLst/>
            </a:prstGeom>
          </p:spPr>
        </p:pic>
        <p:pic>
          <p:nvPicPr>
            <p:cNvPr id="165" name="object 165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925192" y="7816075"/>
              <a:ext cx="906665" cy="1111643"/>
            </a:xfrm>
            <a:prstGeom prst="rect">
              <a:avLst/>
            </a:prstGeom>
          </p:spPr>
        </p:pic>
        <p:pic>
          <p:nvPicPr>
            <p:cNvPr id="166" name="object 166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3400679" y="8187080"/>
              <a:ext cx="1055128" cy="710666"/>
            </a:xfrm>
            <a:prstGeom prst="rect">
              <a:avLst/>
            </a:prstGeom>
          </p:spPr>
        </p:pic>
        <p:pic>
          <p:nvPicPr>
            <p:cNvPr id="167" name="object 167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7967218" y="5877039"/>
              <a:ext cx="1723135" cy="900315"/>
            </a:xfrm>
            <a:prstGeom prst="rect">
              <a:avLst/>
            </a:prstGeom>
          </p:spPr>
        </p:pic>
        <p:pic>
          <p:nvPicPr>
            <p:cNvPr id="168" name="object 168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647763" y="10436726"/>
              <a:ext cx="652322" cy="79254"/>
            </a:xfrm>
            <a:prstGeom prst="rect">
              <a:avLst/>
            </a:prstGeom>
          </p:spPr>
        </p:pic>
        <p:pic>
          <p:nvPicPr>
            <p:cNvPr id="169" name="object 169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75399" y="9513481"/>
              <a:ext cx="855192" cy="513295"/>
            </a:xfrm>
            <a:prstGeom prst="rect">
              <a:avLst/>
            </a:prstGeom>
          </p:spPr>
        </p:pic>
        <p:pic>
          <p:nvPicPr>
            <p:cNvPr id="170" name="object 170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7000747" y="14624418"/>
              <a:ext cx="933119" cy="630059"/>
            </a:xfrm>
            <a:prstGeom prst="rect">
              <a:avLst/>
            </a:prstGeom>
          </p:spPr>
        </p:pic>
        <p:pic>
          <p:nvPicPr>
            <p:cNvPr id="171" name="object 171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721855" y="7254417"/>
              <a:ext cx="730161" cy="943813"/>
            </a:xfrm>
            <a:prstGeom prst="rect">
              <a:avLst/>
            </a:prstGeom>
          </p:spPr>
        </p:pic>
        <p:pic>
          <p:nvPicPr>
            <p:cNvPr id="172" name="object 172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3150869" y="6239065"/>
              <a:ext cx="1052169" cy="493585"/>
            </a:xfrm>
            <a:prstGeom prst="rect">
              <a:avLst/>
            </a:prstGeom>
          </p:spPr>
        </p:pic>
        <p:pic>
          <p:nvPicPr>
            <p:cNvPr id="173" name="object 173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2070607" y="5723712"/>
              <a:ext cx="815073" cy="636320"/>
            </a:xfrm>
            <a:prstGeom prst="rect">
              <a:avLst/>
            </a:prstGeom>
          </p:spPr>
        </p:pic>
        <p:pic>
          <p:nvPicPr>
            <p:cNvPr id="174" name="object 174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7441565" y="5374576"/>
              <a:ext cx="508152" cy="448627"/>
            </a:xfrm>
            <a:prstGeom prst="rect">
              <a:avLst/>
            </a:prstGeom>
          </p:spPr>
        </p:pic>
        <p:pic>
          <p:nvPicPr>
            <p:cNvPr id="175" name="object 175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6697346" y="6388336"/>
              <a:ext cx="1060765" cy="237902"/>
            </a:xfrm>
            <a:prstGeom prst="rect">
              <a:avLst/>
            </a:prstGeom>
          </p:spPr>
        </p:pic>
      </p:grpSp>
      <p:sp>
        <p:nvSpPr>
          <p:cNvPr id="176" name="object 176"/>
          <p:cNvSpPr txBox="1"/>
          <p:nvPr/>
        </p:nvSpPr>
        <p:spPr>
          <a:xfrm>
            <a:off x="5144770" y="7561935"/>
            <a:ext cx="939800" cy="4171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6900"/>
              </a:lnSpc>
              <a:spcBef>
                <a:spcPts val="105"/>
              </a:spcBef>
            </a:pPr>
            <a:r>
              <a:rPr dirty="0" sz="800">
                <a:latin typeface="Calibri"/>
                <a:cs typeface="Calibri"/>
              </a:rPr>
              <a:t>Why</a:t>
            </a:r>
            <a:r>
              <a:rPr dirty="0" sz="800" spc="-2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do</a:t>
            </a:r>
            <a:r>
              <a:rPr dirty="0" sz="800" spc="-15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humanists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believe</a:t>
            </a:r>
            <a:r>
              <a:rPr dirty="0" sz="800" spc="-1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in</a:t>
            </a:r>
            <a:r>
              <a:rPr dirty="0" sz="800" spc="-1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just</a:t>
            </a:r>
            <a:r>
              <a:rPr dirty="0" sz="800" spc="-2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the</a:t>
            </a:r>
            <a:r>
              <a:rPr dirty="0" sz="800" spc="-30">
                <a:latin typeface="Calibri"/>
                <a:cs typeface="Calibri"/>
              </a:rPr>
              <a:t> </a:t>
            </a:r>
            <a:r>
              <a:rPr dirty="0" sz="800" spc="-25">
                <a:latin typeface="Calibri"/>
                <a:cs typeface="Calibri"/>
              </a:rPr>
              <a:t>one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life?</a:t>
            </a:r>
            <a:endParaRPr sz="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F503D6EACD7641A0BDD1C6B9D98F73" ma:contentTypeVersion="4" ma:contentTypeDescription="Create a new document." ma:contentTypeScope="" ma:versionID="b5641dda345a6a96a6420f592bc22313">
  <xsd:schema xmlns:xsd="http://www.w3.org/2001/XMLSchema" xmlns:xs="http://www.w3.org/2001/XMLSchema" xmlns:p="http://schemas.microsoft.com/office/2006/metadata/properties" xmlns:ns2="920b9788-b66b-46b7-b957-8b372c7cadb6" targetNamespace="http://schemas.microsoft.com/office/2006/metadata/properties" ma:root="true" ma:fieldsID="d26650d5f6bcb3c7787a5506a61d6055" ns2:_="">
    <xsd:import namespace="920b9788-b66b-46b7-b957-8b372c7cadb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b9788-b66b-46b7-b957-8b372c7cad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321C8FF-9062-47C6-AC2B-AB5511664EE4}"/>
</file>

<file path=customXml/itemProps2.xml><?xml version="1.0" encoding="utf-8"?>
<ds:datastoreItem xmlns:ds="http://schemas.openxmlformats.org/officeDocument/2006/customXml" ds:itemID="{C2A2E917-2A5E-45A7-A690-D45E5725A567}"/>
</file>

<file path=customXml/itemProps3.xml><?xml version="1.0" encoding="utf-8"?>
<ds:datastoreItem xmlns:ds="http://schemas.openxmlformats.org/officeDocument/2006/customXml" ds:itemID="{4493D321-426C-4DD2-8062-E3B80D032BB2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HR</dc:creator>
  <dcterms:created xsi:type="dcterms:W3CDTF">2026-07-15T11:17:06Z</dcterms:created>
  <dcterms:modified xsi:type="dcterms:W3CDTF">2026-07-15T11:17:06Z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v10.0.19910.1</vt:lpwstr>
  </property>
  <property fmtid="{D5CDD505-2E9C-101B-9397-08002B2CF9AE}" pid="3" name="Created">
    <vt:filetime>2026-07-14T00:00:00Z</vt:filetime>
  </property>
  <property fmtid="{D5CDD505-2E9C-101B-9397-08002B2CF9AE}" pid="4" name="Creator">
    <vt:lpwstr>Microsoft® PowerPoint® for Microsoft 365</vt:lpwstr>
  </property>
  <property fmtid="{D5CDD505-2E9C-101B-9397-08002B2CF9AE}" pid="5" name="LastSaved">
    <vt:filetime>2026-07-15T00:00:00Z</vt:filetime>
  </property>
  <property fmtid="{D5CDD505-2E9C-101B-9397-08002B2CF9AE}" pid="6" name="Producer">
    <vt:lpwstr>Microsoft® PowerPoint® for Microsoft 365</vt:lpwstr>
  </property>
  <property fmtid="{D5CDD505-2E9C-101B-9397-08002B2CF9AE}" pid="7" name="ContentTypeId">
    <vt:lpwstr>0x01010064F503D6EACD7641A0BDD1C6B9D98F73</vt:lpwstr>
  </property>
</Properties>
</file>