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9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CC66FF"/>
    <a:srgbClr val="144856"/>
    <a:srgbClr val="175A68"/>
    <a:srgbClr val="FE5E00"/>
    <a:srgbClr val="F8B308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5434" autoAdjust="0"/>
    <p:restoredTop sz="95833" autoAdjust="0"/>
  </p:normalViewPr>
  <p:slideViewPr>
    <p:cSldViewPr snapToGrid="0">
      <p:cViewPr>
        <p:scale>
          <a:sx n="70" d="100"/>
          <a:sy n="70" d="100"/>
        </p:scale>
        <p:origin x="2194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06/05/2026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3B17486-A587-47A2-ADB2-659652B81BD8}"/>
              </a:ext>
            </a:extLst>
          </p:cNvPr>
          <p:cNvSpPr/>
          <p:nvPr/>
        </p:nvSpPr>
        <p:spPr>
          <a:xfrm>
            <a:off x="1966681" y="2486352"/>
            <a:ext cx="2814510" cy="62936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8BF795-BD48-4B60-9CDD-766ADC0EC605}"/>
              </a:ext>
            </a:extLst>
          </p:cNvPr>
          <p:cNvSpPr/>
          <p:nvPr/>
        </p:nvSpPr>
        <p:spPr>
          <a:xfrm>
            <a:off x="2114182" y="4676732"/>
            <a:ext cx="5733212" cy="604171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" name="Block Arc 5">
            <a:extLst>
              <a:ext uri="{FF2B5EF4-FFF2-40B4-BE49-F238E27FC236}">
                <a16:creationId xmlns:a16="http://schemas.microsoft.com/office/drawing/2014/main" id="{C2D0F1F6-163C-4275-BF9E-A26F38319732}"/>
              </a:ext>
            </a:extLst>
          </p:cNvPr>
          <p:cNvSpPr/>
          <p:nvPr/>
        </p:nvSpPr>
        <p:spPr>
          <a:xfrm rot="5400000" flipH="1">
            <a:off x="6353966" y="7079145"/>
            <a:ext cx="2805423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D4651AD-EDF1-405C-8A51-C73E040028BC}"/>
              </a:ext>
            </a:extLst>
          </p:cNvPr>
          <p:cNvSpPr/>
          <p:nvPr/>
        </p:nvSpPr>
        <p:spPr>
          <a:xfrm>
            <a:off x="1953674" y="15522198"/>
            <a:ext cx="6575417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" name="Block Arc 7">
            <a:extLst>
              <a:ext uri="{FF2B5EF4-FFF2-40B4-BE49-F238E27FC236}">
                <a16:creationId xmlns:a16="http://schemas.microsoft.com/office/drawing/2014/main" id="{6F1405D5-86CD-40EB-AE3D-7CCE186AFC0B}"/>
              </a:ext>
            </a:extLst>
          </p:cNvPr>
          <p:cNvSpPr/>
          <p:nvPr/>
        </p:nvSpPr>
        <p:spPr>
          <a:xfrm rot="16200000">
            <a:off x="619964" y="13663093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B727EB5-6FED-43C7-BBBD-ACEE8A3CF165}"/>
              </a:ext>
            </a:extLst>
          </p:cNvPr>
          <p:cNvSpPr/>
          <p:nvPr/>
        </p:nvSpPr>
        <p:spPr>
          <a:xfrm>
            <a:off x="1928849" y="13352216"/>
            <a:ext cx="5942715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6D3840-085F-4C5F-8C19-E7C9E4332ADB}"/>
              </a:ext>
            </a:extLst>
          </p:cNvPr>
          <p:cNvSpPr txBox="1"/>
          <p:nvPr/>
        </p:nvSpPr>
        <p:spPr>
          <a:xfrm>
            <a:off x="3535832" y="183313"/>
            <a:ext cx="43194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Aptos" panose="020B0004020202020204" pitchFamily="34" charset="0"/>
                <a:cs typeface="Aharoni" panose="020B0604020202020204" pitchFamily="2" charset="-79"/>
              </a:rPr>
              <a:t>Core PE Learning Journey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EEDFA7F-8B39-4023-8B57-232CC5004700}"/>
              </a:ext>
            </a:extLst>
          </p:cNvPr>
          <p:cNvSpPr txBox="1"/>
          <p:nvPr/>
        </p:nvSpPr>
        <p:spPr>
          <a:xfrm>
            <a:off x="7265978" y="15429809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1BA95E5-914F-4DD7-986D-F63BCE30C714}"/>
              </a:ext>
            </a:extLst>
          </p:cNvPr>
          <p:cNvSpPr/>
          <p:nvPr/>
        </p:nvSpPr>
        <p:spPr>
          <a:xfrm>
            <a:off x="6352881" y="13341299"/>
            <a:ext cx="1572877" cy="64768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5EA639F-B3BE-46C0-B3B5-BD37CD6F6E56}"/>
              </a:ext>
            </a:extLst>
          </p:cNvPr>
          <p:cNvGrpSpPr/>
          <p:nvPr/>
        </p:nvGrpSpPr>
        <p:grpSpPr>
          <a:xfrm>
            <a:off x="6156218" y="13031521"/>
            <a:ext cx="1214980" cy="1274917"/>
            <a:chOff x="8003494" y="12006378"/>
            <a:chExt cx="1214980" cy="1304869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6E01F341-B2FD-435D-B0E9-F18331DFF55C}"/>
                </a:ext>
              </a:extLst>
            </p:cNvPr>
            <p:cNvSpPr/>
            <p:nvPr/>
          </p:nvSpPr>
          <p:spPr>
            <a:xfrm>
              <a:off x="8003494" y="12006378"/>
              <a:ext cx="1214980" cy="1304869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B979227-B8B8-4BBD-BCF0-0F5419D4A9B1}"/>
                </a:ext>
              </a:extLst>
            </p:cNvPr>
            <p:cNvSpPr/>
            <p:nvPr/>
          </p:nvSpPr>
          <p:spPr>
            <a:xfrm>
              <a:off x="8191763" y="12192149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BB9F9CB-69DC-460C-B877-E778579F3DD4}"/>
                </a:ext>
              </a:extLst>
            </p:cNvPr>
            <p:cNvSpPr txBox="1"/>
            <p:nvPr/>
          </p:nvSpPr>
          <p:spPr>
            <a:xfrm>
              <a:off x="8188605" y="12254054"/>
              <a:ext cx="841074" cy="3150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YEAR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B257DCA4-DB5F-4B18-94A0-F31815DE4EB0}"/>
                </a:ext>
              </a:extLst>
            </p:cNvPr>
            <p:cNvSpPr txBox="1"/>
            <p:nvPr/>
          </p:nvSpPr>
          <p:spPr>
            <a:xfrm>
              <a:off x="8200158" y="12343708"/>
              <a:ext cx="841074" cy="8505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/>
                <a:t>8</a:t>
              </a:r>
            </a:p>
          </p:txBody>
        </p:sp>
      </p:grpSp>
      <p:sp>
        <p:nvSpPr>
          <p:cNvPr id="19" name="Oval 18">
            <a:extLst>
              <a:ext uri="{FF2B5EF4-FFF2-40B4-BE49-F238E27FC236}">
                <a16:creationId xmlns:a16="http://schemas.microsoft.com/office/drawing/2014/main" id="{A67531C9-A007-478B-A70E-6BB6835785F4}"/>
              </a:ext>
            </a:extLst>
          </p:cNvPr>
          <p:cNvSpPr/>
          <p:nvPr/>
        </p:nvSpPr>
        <p:spPr>
          <a:xfrm>
            <a:off x="6943270" y="15326603"/>
            <a:ext cx="1214980" cy="122507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EBC58A1-4C94-4034-97D6-FE6998D5DDA7}"/>
              </a:ext>
            </a:extLst>
          </p:cNvPr>
          <p:cNvSpPr/>
          <p:nvPr/>
        </p:nvSpPr>
        <p:spPr>
          <a:xfrm>
            <a:off x="7085115" y="15488665"/>
            <a:ext cx="958947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1731026-DE9D-4AFD-B205-266D8D6F8E79}"/>
              </a:ext>
            </a:extLst>
          </p:cNvPr>
          <p:cNvSpPr txBox="1"/>
          <p:nvPr/>
        </p:nvSpPr>
        <p:spPr>
          <a:xfrm>
            <a:off x="7155745" y="15640538"/>
            <a:ext cx="8350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7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2ECB55A-6D4E-48BF-A730-1298E159BEF7}"/>
              </a:ext>
            </a:extLst>
          </p:cNvPr>
          <p:cNvSpPr txBox="1"/>
          <p:nvPr/>
        </p:nvSpPr>
        <p:spPr>
          <a:xfrm>
            <a:off x="7149764" y="15559327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607FBBC-597A-40E2-B62A-70ADA8EB9F92}"/>
              </a:ext>
            </a:extLst>
          </p:cNvPr>
          <p:cNvCxnSpPr>
            <a:cxnSpLocks/>
          </p:cNvCxnSpPr>
          <p:nvPr/>
        </p:nvCxnSpPr>
        <p:spPr>
          <a:xfrm flipV="1">
            <a:off x="5241382" y="15935773"/>
            <a:ext cx="0" cy="45619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00A6CBA4-43E7-4162-A787-33A7A28DB0AC}"/>
              </a:ext>
            </a:extLst>
          </p:cNvPr>
          <p:cNvCxnSpPr>
            <a:cxnSpLocks/>
          </p:cNvCxnSpPr>
          <p:nvPr/>
        </p:nvCxnSpPr>
        <p:spPr>
          <a:xfrm>
            <a:off x="4008782" y="15379340"/>
            <a:ext cx="0" cy="33387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52CE8624-7B51-4DFD-B588-28EB71017FDD}"/>
              </a:ext>
            </a:extLst>
          </p:cNvPr>
          <p:cNvCxnSpPr>
            <a:cxnSpLocks/>
          </p:cNvCxnSpPr>
          <p:nvPr/>
        </p:nvCxnSpPr>
        <p:spPr>
          <a:xfrm flipV="1">
            <a:off x="2631174" y="15930491"/>
            <a:ext cx="487" cy="54104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EB62A2B7-BFE8-471D-86C9-57E2D7EB98E9}"/>
              </a:ext>
            </a:extLst>
          </p:cNvPr>
          <p:cNvCxnSpPr>
            <a:cxnSpLocks/>
          </p:cNvCxnSpPr>
          <p:nvPr/>
        </p:nvCxnSpPr>
        <p:spPr>
          <a:xfrm flipV="1">
            <a:off x="1291148" y="15827563"/>
            <a:ext cx="270865" cy="22847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9E64DB7-96BD-44B3-8033-EC4B8542F632}"/>
              </a:ext>
            </a:extLst>
          </p:cNvPr>
          <p:cNvCxnSpPr>
            <a:cxnSpLocks/>
            <a:stCxn id="129" idx="2"/>
          </p:cNvCxnSpPr>
          <p:nvPr/>
        </p:nvCxnSpPr>
        <p:spPr>
          <a:xfrm>
            <a:off x="886247" y="13855271"/>
            <a:ext cx="211153" cy="39644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6C5AFB91-AEAA-4082-8B4D-BAA80E530984}"/>
              </a:ext>
            </a:extLst>
          </p:cNvPr>
          <p:cNvCxnSpPr>
            <a:cxnSpLocks/>
          </p:cNvCxnSpPr>
          <p:nvPr/>
        </p:nvCxnSpPr>
        <p:spPr>
          <a:xfrm flipV="1">
            <a:off x="2229835" y="13687230"/>
            <a:ext cx="0" cy="46549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3F89596A-3DAB-49A3-A644-511E9412A48D}"/>
              </a:ext>
            </a:extLst>
          </p:cNvPr>
          <p:cNvCxnSpPr>
            <a:cxnSpLocks/>
          </p:cNvCxnSpPr>
          <p:nvPr/>
        </p:nvCxnSpPr>
        <p:spPr>
          <a:xfrm>
            <a:off x="3102520" y="13089482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B91DA5BA-1D48-42BF-9099-419C5752BE81}"/>
              </a:ext>
            </a:extLst>
          </p:cNvPr>
          <p:cNvCxnSpPr>
            <a:cxnSpLocks/>
          </p:cNvCxnSpPr>
          <p:nvPr/>
        </p:nvCxnSpPr>
        <p:spPr>
          <a:xfrm flipV="1">
            <a:off x="4651552" y="13687230"/>
            <a:ext cx="0" cy="40836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C7A14B54-7E06-40BA-B9CB-1F3835BF14C5}"/>
              </a:ext>
            </a:extLst>
          </p:cNvPr>
          <p:cNvCxnSpPr>
            <a:cxnSpLocks/>
          </p:cNvCxnSpPr>
          <p:nvPr/>
        </p:nvCxnSpPr>
        <p:spPr>
          <a:xfrm>
            <a:off x="5437403" y="13137669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Block Arc 40">
            <a:extLst>
              <a:ext uri="{FF2B5EF4-FFF2-40B4-BE49-F238E27FC236}">
                <a16:creationId xmlns:a16="http://schemas.microsoft.com/office/drawing/2014/main" id="{5EFC9A11-9752-4A26-A9C3-D454DD4FE108}"/>
              </a:ext>
            </a:extLst>
          </p:cNvPr>
          <p:cNvSpPr/>
          <p:nvPr/>
        </p:nvSpPr>
        <p:spPr>
          <a:xfrm rot="5400000" flipH="1">
            <a:off x="6418957" y="11404950"/>
            <a:ext cx="2847721" cy="232513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DD0B723-CCAD-4122-829E-77A7C2EC63B1}"/>
              </a:ext>
            </a:extLst>
          </p:cNvPr>
          <p:cNvSpPr/>
          <p:nvPr/>
        </p:nvSpPr>
        <p:spPr>
          <a:xfrm>
            <a:off x="2032661" y="11143335"/>
            <a:ext cx="5841604" cy="6426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3" name="Block Arc 42">
            <a:extLst>
              <a:ext uri="{FF2B5EF4-FFF2-40B4-BE49-F238E27FC236}">
                <a16:creationId xmlns:a16="http://schemas.microsoft.com/office/drawing/2014/main" id="{2F76A5E2-D794-4CE0-A90E-45AAB8CBB91C}"/>
              </a:ext>
            </a:extLst>
          </p:cNvPr>
          <p:cNvSpPr/>
          <p:nvPr/>
        </p:nvSpPr>
        <p:spPr>
          <a:xfrm rot="16200000">
            <a:off x="670067" y="9270881"/>
            <a:ext cx="2800986" cy="2229301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44" name="Rectangle 140">
            <a:extLst>
              <a:ext uri="{FF2B5EF4-FFF2-40B4-BE49-F238E27FC236}">
                <a16:creationId xmlns:a16="http://schemas.microsoft.com/office/drawing/2014/main" id="{37FE87CE-3946-4549-A4A3-3E7C48715636}"/>
              </a:ext>
            </a:extLst>
          </p:cNvPr>
          <p:cNvSpPr/>
          <p:nvPr/>
        </p:nvSpPr>
        <p:spPr>
          <a:xfrm>
            <a:off x="2032660" y="8997695"/>
            <a:ext cx="5935711" cy="636713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9A7F8E58-7704-460F-8EC5-22FD9A4A1957}"/>
              </a:ext>
            </a:extLst>
          </p:cNvPr>
          <p:cNvSpPr/>
          <p:nvPr/>
        </p:nvSpPr>
        <p:spPr>
          <a:xfrm>
            <a:off x="7548517" y="8575666"/>
            <a:ext cx="1214980" cy="12327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C1CD1685-52E6-4610-8300-82FD0B074DE7}"/>
              </a:ext>
            </a:extLst>
          </p:cNvPr>
          <p:cNvSpPr/>
          <p:nvPr/>
        </p:nvSpPr>
        <p:spPr>
          <a:xfrm>
            <a:off x="7726139" y="8723589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75C51DA-6417-41F4-9732-EE75815D09BC}"/>
              </a:ext>
            </a:extLst>
          </p:cNvPr>
          <p:cNvSpPr txBox="1"/>
          <p:nvPr/>
        </p:nvSpPr>
        <p:spPr>
          <a:xfrm>
            <a:off x="7738521" y="8804535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9</a:t>
            </a:r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3CF86E5A-34FA-40B2-B8A0-E150288ED5CE}"/>
              </a:ext>
            </a:extLst>
          </p:cNvPr>
          <p:cNvCxnSpPr>
            <a:cxnSpLocks/>
          </p:cNvCxnSpPr>
          <p:nvPr/>
        </p:nvCxnSpPr>
        <p:spPr>
          <a:xfrm flipH="1" flipV="1">
            <a:off x="8244163" y="13687230"/>
            <a:ext cx="208564" cy="44638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E21271D4-1305-46C4-BC3C-4A2A5F3DD748}"/>
              </a:ext>
            </a:extLst>
          </p:cNvPr>
          <p:cNvCxnSpPr>
            <a:cxnSpLocks/>
          </p:cNvCxnSpPr>
          <p:nvPr/>
        </p:nvCxnSpPr>
        <p:spPr>
          <a:xfrm>
            <a:off x="8076805" y="12425000"/>
            <a:ext cx="475150" cy="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6F233EC6-7F1C-4071-882F-D78B2D2BBB8D}"/>
              </a:ext>
            </a:extLst>
          </p:cNvPr>
          <p:cNvCxnSpPr>
            <a:cxnSpLocks/>
          </p:cNvCxnSpPr>
          <p:nvPr/>
        </p:nvCxnSpPr>
        <p:spPr>
          <a:xfrm>
            <a:off x="8314380" y="11094803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BA251E67-3631-4DEC-B88A-D70E8CA35B2E}"/>
              </a:ext>
            </a:extLst>
          </p:cNvPr>
          <p:cNvCxnSpPr>
            <a:cxnSpLocks/>
          </p:cNvCxnSpPr>
          <p:nvPr/>
        </p:nvCxnSpPr>
        <p:spPr>
          <a:xfrm>
            <a:off x="5256645" y="10938624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5239A4B9-A839-4638-9A73-BDBCEF2E4E68}"/>
              </a:ext>
            </a:extLst>
          </p:cNvPr>
          <p:cNvCxnSpPr>
            <a:cxnSpLocks/>
          </p:cNvCxnSpPr>
          <p:nvPr/>
        </p:nvCxnSpPr>
        <p:spPr>
          <a:xfrm>
            <a:off x="2631391" y="10938624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566D5087-CF5B-4B9F-BCAC-F95A58995D88}"/>
              </a:ext>
            </a:extLst>
          </p:cNvPr>
          <p:cNvCxnSpPr>
            <a:cxnSpLocks/>
          </p:cNvCxnSpPr>
          <p:nvPr/>
        </p:nvCxnSpPr>
        <p:spPr>
          <a:xfrm>
            <a:off x="4272680" y="8762930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EEA94A06-1F54-44EE-8FC9-B7507F961AFB}"/>
              </a:ext>
            </a:extLst>
          </p:cNvPr>
          <p:cNvCxnSpPr>
            <a:cxnSpLocks/>
          </p:cNvCxnSpPr>
          <p:nvPr/>
        </p:nvCxnSpPr>
        <p:spPr>
          <a:xfrm>
            <a:off x="1048107" y="8997694"/>
            <a:ext cx="393078" cy="54046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Rectangle 60">
            <a:extLst>
              <a:ext uri="{FF2B5EF4-FFF2-40B4-BE49-F238E27FC236}">
                <a16:creationId xmlns:a16="http://schemas.microsoft.com/office/drawing/2014/main" id="{4DB6CF02-C61F-4E2A-AD58-C63331ED5663}"/>
              </a:ext>
            </a:extLst>
          </p:cNvPr>
          <p:cNvSpPr/>
          <p:nvPr/>
        </p:nvSpPr>
        <p:spPr>
          <a:xfrm>
            <a:off x="2110422" y="6832165"/>
            <a:ext cx="5713462" cy="617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2" name="Block Arc 61">
            <a:extLst>
              <a:ext uri="{FF2B5EF4-FFF2-40B4-BE49-F238E27FC236}">
                <a16:creationId xmlns:a16="http://schemas.microsoft.com/office/drawing/2014/main" id="{FA95BF7A-235E-45FA-BBB7-C5C9C9C7CE37}"/>
              </a:ext>
            </a:extLst>
          </p:cNvPr>
          <p:cNvSpPr/>
          <p:nvPr/>
        </p:nvSpPr>
        <p:spPr>
          <a:xfrm rot="16200000">
            <a:off x="758789" y="4966051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9FAA004F-8483-4155-9263-2DAB59D13E0F}"/>
              </a:ext>
            </a:extLst>
          </p:cNvPr>
          <p:cNvSpPr/>
          <p:nvPr/>
        </p:nvSpPr>
        <p:spPr>
          <a:xfrm>
            <a:off x="2110422" y="4675273"/>
            <a:ext cx="2216765" cy="6210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0F678ED5-84ED-4D3B-993D-5A506C5BBCD4}"/>
              </a:ext>
            </a:extLst>
          </p:cNvPr>
          <p:cNvSpPr/>
          <p:nvPr/>
        </p:nvSpPr>
        <p:spPr>
          <a:xfrm>
            <a:off x="3401292" y="4301507"/>
            <a:ext cx="1214980" cy="1279996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B9650F98-5EA1-44CD-AD53-3D4CBC668B39}"/>
              </a:ext>
            </a:extLst>
          </p:cNvPr>
          <p:cNvSpPr/>
          <p:nvPr/>
        </p:nvSpPr>
        <p:spPr>
          <a:xfrm>
            <a:off x="3588245" y="4515085"/>
            <a:ext cx="841075" cy="85431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E72DAA54-3421-48AD-AAD9-250D2909EF6D}"/>
              </a:ext>
            </a:extLst>
          </p:cNvPr>
          <p:cNvSpPr txBox="1"/>
          <p:nvPr/>
        </p:nvSpPr>
        <p:spPr>
          <a:xfrm>
            <a:off x="3588245" y="4575004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10</a:t>
            </a:r>
          </a:p>
        </p:txBody>
      </p:sp>
      <p:sp>
        <p:nvSpPr>
          <p:cNvPr id="67" name="Block Arc 66">
            <a:extLst>
              <a:ext uri="{FF2B5EF4-FFF2-40B4-BE49-F238E27FC236}">
                <a16:creationId xmlns:a16="http://schemas.microsoft.com/office/drawing/2014/main" id="{BDC955D0-F714-4BD2-A2F2-482E30124322}"/>
              </a:ext>
            </a:extLst>
          </p:cNvPr>
          <p:cNvSpPr/>
          <p:nvPr/>
        </p:nvSpPr>
        <p:spPr>
          <a:xfrm rot="5400000" flipH="1">
            <a:off x="6315755" y="2785276"/>
            <a:ext cx="2800409" cy="220431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FFC86EDD-0D93-4F01-BD95-BCBC0EDEDDE3}"/>
              </a:ext>
            </a:extLst>
          </p:cNvPr>
          <p:cNvSpPr/>
          <p:nvPr/>
        </p:nvSpPr>
        <p:spPr>
          <a:xfrm>
            <a:off x="4327186" y="2486954"/>
            <a:ext cx="3481073" cy="629361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C4148AA1-4460-4F5A-90DC-74DA6E530F56}"/>
              </a:ext>
            </a:extLst>
          </p:cNvPr>
          <p:cNvSpPr/>
          <p:nvPr/>
        </p:nvSpPr>
        <p:spPr>
          <a:xfrm>
            <a:off x="4102845" y="2127709"/>
            <a:ext cx="1214980" cy="1304869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2" name="Block Arc 71">
            <a:extLst>
              <a:ext uri="{FF2B5EF4-FFF2-40B4-BE49-F238E27FC236}">
                <a16:creationId xmlns:a16="http://schemas.microsoft.com/office/drawing/2014/main" id="{E01FC1FA-C01C-470C-BC81-3E279D66970F}"/>
              </a:ext>
            </a:extLst>
          </p:cNvPr>
          <p:cNvSpPr/>
          <p:nvPr/>
        </p:nvSpPr>
        <p:spPr>
          <a:xfrm rot="16200000">
            <a:off x="641139" y="688231"/>
            <a:ext cx="2664749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73" name="Triangle 45">
            <a:extLst>
              <a:ext uri="{FF2B5EF4-FFF2-40B4-BE49-F238E27FC236}">
                <a16:creationId xmlns:a16="http://schemas.microsoft.com/office/drawing/2014/main" id="{B7EF2CFE-6B55-494A-8F8B-6869FF9CEB21}"/>
              </a:ext>
            </a:extLst>
          </p:cNvPr>
          <p:cNvSpPr/>
          <p:nvPr/>
        </p:nvSpPr>
        <p:spPr>
          <a:xfrm rot="5400000">
            <a:off x="2271450" y="419876"/>
            <a:ext cx="938427" cy="735967"/>
          </a:xfrm>
          <a:prstGeom prst="triangle">
            <a:avLst>
              <a:gd name="adj" fmla="val 45360"/>
            </a:avLst>
          </a:prstGeom>
          <a:gradFill flip="none" rotWithShape="0">
            <a:gsLst>
              <a:gs pos="0">
                <a:schemeClr val="tx1"/>
              </a:gs>
              <a:gs pos="61000">
                <a:schemeClr val="tx1">
                  <a:lumMod val="95000"/>
                  <a:lumOff val="5000"/>
                  <a:tint val="44500"/>
                  <a:satMod val="160000"/>
                </a:schemeClr>
              </a:gs>
              <a:gs pos="100000">
                <a:schemeClr val="tx1">
                  <a:lumMod val="95000"/>
                  <a:lumOff val="5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641D218F-F109-476C-B851-C25301E8E711}"/>
              </a:ext>
            </a:extLst>
          </p:cNvPr>
          <p:cNvSpPr/>
          <p:nvPr/>
        </p:nvSpPr>
        <p:spPr>
          <a:xfrm>
            <a:off x="1972765" y="446616"/>
            <a:ext cx="462817" cy="617664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4FF9FBA3-0C70-4288-AB2A-D68F7E416858}"/>
              </a:ext>
            </a:extLst>
          </p:cNvPr>
          <p:cNvCxnSpPr>
            <a:cxnSpLocks/>
          </p:cNvCxnSpPr>
          <p:nvPr/>
        </p:nvCxnSpPr>
        <p:spPr>
          <a:xfrm flipV="1">
            <a:off x="7871564" y="7445874"/>
            <a:ext cx="370112" cy="43319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25D990F5-3AD2-430F-868B-F88DBD697042}"/>
              </a:ext>
            </a:extLst>
          </p:cNvPr>
          <p:cNvCxnSpPr>
            <a:cxnSpLocks/>
          </p:cNvCxnSpPr>
          <p:nvPr/>
        </p:nvCxnSpPr>
        <p:spPr>
          <a:xfrm>
            <a:off x="5815029" y="6670704"/>
            <a:ext cx="0" cy="45972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298D9C17-347D-4835-8041-C7C2F30AA534}"/>
              </a:ext>
            </a:extLst>
          </p:cNvPr>
          <p:cNvCxnSpPr>
            <a:cxnSpLocks/>
          </p:cNvCxnSpPr>
          <p:nvPr/>
        </p:nvCxnSpPr>
        <p:spPr>
          <a:xfrm>
            <a:off x="2926586" y="6670704"/>
            <a:ext cx="0" cy="45972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4575607C-EB96-4DD9-A105-D6D0CBC734C1}"/>
              </a:ext>
            </a:extLst>
          </p:cNvPr>
          <p:cNvCxnSpPr>
            <a:cxnSpLocks/>
          </p:cNvCxnSpPr>
          <p:nvPr/>
        </p:nvCxnSpPr>
        <p:spPr>
          <a:xfrm flipV="1">
            <a:off x="1268571" y="7130428"/>
            <a:ext cx="294390" cy="1934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C567FD54-5E3F-44A1-94D6-F8D99522EAEF}"/>
              </a:ext>
            </a:extLst>
          </p:cNvPr>
          <p:cNvCxnSpPr>
            <a:cxnSpLocks/>
          </p:cNvCxnSpPr>
          <p:nvPr/>
        </p:nvCxnSpPr>
        <p:spPr>
          <a:xfrm>
            <a:off x="1162053" y="4854628"/>
            <a:ext cx="279132" cy="36417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B30EA6FD-1B13-4E40-B45D-BD1B2E0EA3FD}"/>
              </a:ext>
            </a:extLst>
          </p:cNvPr>
          <p:cNvCxnSpPr>
            <a:cxnSpLocks/>
          </p:cNvCxnSpPr>
          <p:nvPr/>
        </p:nvCxnSpPr>
        <p:spPr>
          <a:xfrm flipH="1" flipV="1">
            <a:off x="8107052" y="4946727"/>
            <a:ext cx="272422" cy="34961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DEEAACA5-0465-4F13-A7A2-1A3ACD86647B}"/>
              </a:ext>
            </a:extLst>
          </p:cNvPr>
          <p:cNvCxnSpPr>
            <a:cxnSpLocks/>
          </p:cNvCxnSpPr>
          <p:nvPr/>
        </p:nvCxnSpPr>
        <p:spPr>
          <a:xfrm flipV="1">
            <a:off x="6765397" y="2878591"/>
            <a:ext cx="0" cy="51231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>
            <a:extLst>
              <a:ext uri="{FF2B5EF4-FFF2-40B4-BE49-F238E27FC236}">
                <a16:creationId xmlns:a16="http://schemas.microsoft.com/office/drawing/2014/main" id="{6904C8D5-6D21-4A52-A578-209FB59C655F}"/>
              </a:ext>
            </a:extLst>
          </p:cNvPr>
          <p:cNvCxnSpPr>
            <a:cxnSpLocks/>
          </p:cNvCxnSpPr>
          <p:nvPr/>
        </p:nvCxnSpPr>
        <p:spPr>
          <a:xfrm>
            <a:off x="6067640" y="2156364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>
            <a:extLst>
              <a:ext uri="{FF2B5EF4-FFF2-40B4-BE49-F238E27FC236}">
                <a16:creationId xmlns:a16="http://schemas.microsoft.com/office/drawing/2014/main" id="{78E5EC9C-2245-45D8-BE03-3E3A7D6D32D8}"/>
              </a:ext>
            </a:extLst>
          </p:cNvPr>
          <p:cNvCxnSpPr>
            <a:cxnSpLocks/>
          </p:cNvCxnSpPr>
          <p:nvPr/>
        </p:nvCxnSpPr>
        <p:spPr>
          <a:xfrm>
            <a:off x="3185211" y="2161610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F4E996DB-40C5-46E1-B0D4-5DE261A872FF}"/>
              </a:ext>
            </a:extLst>
          </p:cNvPr>
          <p:cNvCxnSpPr>
            <a:cxnSpLocks/>
          </p:cNvCxnSpPr>
          <p:nvPr/>
        </p:nvCxnSpPr>
        <p:spPr>
          <a:xfrm flipV="1">
            <a:off x="2456948" y="2915688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>
            <a:extLst>
              <a:ext uri="{FF2B5EF4-FFF2-40B4-BE49-F238E27FC236}">
                <a16:creationId xmlns:a16="http://schemas.microsoft.com/office/drawing/2014/main" id="{26000964-15C9-42D6-8F3A-8805833A3A8B}"/>
              </a:ext>
            </a:extLst>
          </p:cNvPr>
          <p:cNvCxnSpPr>
            <a:cxnSpLocks/>
          </p:cNvCxnSpPr>
          <p:nvPr/>
        </p:nvCxnSpPr>
        <p:spPr>
          <a:xfrm flipV="1">
            <a:off x="857255" y="2340429"/>
            <a:ext cx="345812" cy="26633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0C076DC8-FB4F-6B7E-18C8-A5E6E79F18DC}"/>
              </a:ext>
            </a:extLst>
          </p:cNvPr>
          <p:cNvSpPr txBox="1"/>
          <p:nvPr/>
        </p:nvSpPr>
        <p:spPr>
          <a:xfrm>
            <a:off x="7725456" y="8762046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DB7CDE-8694-9435-832C-0A5998FBC84C}"/>
              </a:ext>
            </a:extLst>
          </p:cNvPr>
          <p:cNvSpPr txBox="1"/>
          <p:nvPr/>
        </p:nvSpPr>
        <p:spPr>
          <a:xfrm>
            <a:off x="3583739" y="4516625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C5279DC7-0AAE-07FC-D3AB-5BC3C1574314}"/>
              </a:ext>
            </a:extLst>
          </p:cNvPr>
          <p:cNvSpPr txBox="1"/>
          <p:nvPr/>
        </p:nvSpPr>
        <p:spPr>
          <a:xfrm>
            <a:off x="6850759" y="16593381"/>
            <a:ext cx="1395515" cy="3077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FOUNDATIONS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1CD81B29-46AC-0A93-E2BD-0E393135FF0D}"/>
              </a:ext>
            </a:extLst>
          </p:cNvPr>
          <p:cNvSpPr txBox="1"/>
          <p:nvPr/>
        </p:nvSpPr>
        <p:spPr>
          <a:xfrm>
            <a:off x="6067640" y="14332908"/>
            <a:ext cx="1395515" cy="3077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DEVELOPMENT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663367EA-A776-0FBD-90EB-1E2C99B5F56C}"/>
              </a:ext>
            </a:extLst>
          </p:cNvPr>
          <p:cNvSpPr txBox="1"/>
          <p:nvPr/>
        </p:nvSpPr>
        <p:spPr>
          <a:xfrm>
            <a:off x="7435210" y="9852215"/>
            <a:ext cx="1441593" cy="3077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EXTENSION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2EA03980-DB6E-75C7-810B-33431F15F509}"/>
              </a:ext>
            </a:extLst>
          </p:cNvPr>
          <p:cNvSpPr txBox="1"/>
          <p:nvPr/>
        </p:nvSpPr>
        <p:spPr>
          <a:xfrm>
            <a:off x="3256037" y="5648454"/>
            <a:ext cx="1395515" cy="3077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REFINEMENT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B26C0E3E-9C63-4D25-8304-ED86B513379F}"/>
              </a:ext>
            </a:extLst>
          </p:cNvPr>
          <p:cNvSpPr txBox="1"/>
          <p:nvPr/>
        </p:nvSpPr>
        <p:spPr>
          <a:xfrm>
            <a:off x="3982374" y="3490081"/>
            <a:ext cx="1441593" cy="3077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INDEPENDENCE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3402F746-0A45-8E9B-829D-0E97FB93117D}"/>
              </a:ext>
            </a:extLst>
          </p:cNvPr>
          <p:cNvSpPr txBox="1"/>
          <p:nvPr/>
        </p:nvSpPr>
        <p:spPr>
          <a:xfrm>
            <a:off x="1602653" y="16505667"/>
            <a:ext cx="2427645" cy="527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Know and understand basic rules &amp; regulations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E1326BD3-390E-6C60-8D6D-3A0ECB77FDBB}"/>
              </a:ext>
            </a:extLst>
          </p:cNvPr>
          <p:cNvSpPr txBox="1"/>
          <p:nvPr/>
        </p:nvSpPr>
        <p:spPr>
          <a:xfrm>
            <a:off x="3008386" y="14820312"/>
            <a:ext cx="2108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Know and understand a range of core skills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F57C2A6F-5A9C-B4D6-9004-686EFCBFE496}"/>
              </a:ext>
            </a:extLst>
          </p:cNvPr>
          <p:cNvSpPr txBox="1"/>
          <p:nvPr/>
        </p:nvSpPr>
        <p:spPr>
          <a:xfrm>
            <a:off x="4256571" y="16471535"/>
            <a:ext cx="20943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Know and understand how and why to warm up properly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9B307BA4-EDB8-55D8-FA6F-00064AE2685A}"/>
              </a:ext>
            </a:extLst>
          </p:cNvPr>
          <p:cNvSpPr txBox="1"/>
          <p:nvPr/>
        </p:nvSpPr>
        <p:spPr>
          <a:xfrm>
            <a:off x="344669" y="16097556"/>
            <a:ext cx="144159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Perform core skills with control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44FF9C6E-91E0-7BCA-863A-721F8E431E64}"/>
              </a:ext>
            </a:extLst>
          </p:cNvPr>
          <p:cNvSpPr txBox="1"/>
          <p:nvPr/>
        </p:nvSpPr>
        <p:spPr>
          <a:xfrm>
            <a:off x="165450" y="13116607"/>
            <a:ext cx="144159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Know different components of fitness</a:t>
            </a: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D39BEE48-C88A-AEB2-E064-95F995296E7A}"/>
              </a:ext>
            </a:extLst>
          </p:cNvPr>
          <p:cNvSpPr txBox="1"/>
          <p:nvPr/>
        </p:nvSpPr>
        <p:spPr>
          <a:xfrm>
            <a:off x="1800351" y="14173309"/>
            <a:ext cx="2024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Know, understand and follow safety rules</a:t>
            </a: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AD78002E-C919-D40B-0242-061CA078F39F}"/>
              </a:ext>
            </a:extLst>
          </p:cNvPr>
          <p:cNvSpPr txBox="1"/>
          <p:nvPr/>
        </p:nvSpPr>
        <p:spPr>
          <a:xfrm>
            <a:off x="2117857" y="12480299"/>
            <a:ext cx="1890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Know and understand basic tactics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F1F76680-1825-4C78-FF97-922879C1EBB9}"/>
              </a:ext>
            </a:extLst>
          </p:cNvPr>
          <p:cNvSpPr txBox="1"/>
          <p:nvPr/>
        </p:nvSpPr>
        <p:spPr>
          <a:xfrm>
            <a:off x="3774068" y="14096717"/>
            <a:ext cx="20142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Understand how exercise affects the body</a:t>
            </a: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69A3FB07-1242-0C73-7E97-43F64B8ADAA9}"/>
              </a:ext>
            </a:extLst>
          </p:cNvPr>
          <p:cNvSpPr txBox="1"/>
          <p:nvPr/>
        </p:nvSpPr>
        <p:spPr>
          <a:xfrm>
            <a:off x="4502021" y="12483082"/>
            <a:ext cx="1766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Working effectively with others</a:t>
            </a:r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A7DAAB28-B6A1-AA11-19BA-9167333E4060}"/>
              </a:ext>
            </a:extLst>
          </p:cNvPr>
          <p:cNvSpPr txBox="1"/>
          <p:nvPr/>
        </p:nvSpPr>
        <p:spPr>
          <a:xfrm>
            <a:off x="7925758" y="14151047"/>
            <a:ext cx="15484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Performing core skills with increasing control &amp; consistency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AAA93B23-7AC2-41A0-3A4A-8AB385D4852B}"/>
              </a:ext>
            </a:extLst>
          </p:cNvPr>
          <p:cNvSpPr txBox="1"/>
          <p:nvPr/>
        </p:nvSpPr>
        <p:spPr>
          <a:xfrm>
            <a:off x="6761814" y="12182498"/>
            <a:ext cx="1482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Introducing advanced skills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3F5D3CE4-0FC8-D70D-4792-D4250B821310}"/>
              </a:ext>
            </a:extLst>
          </p:cNvPr>
          <p:cNvSpPr txBox="1"/>
          <p:nvPr/>
        </p:nvSpPr>
        <p:spPr>
          <a:xfrm>
            <a:off x="4539829" y="10175534"/>
            <a:ext cx="214042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Develop knowledge and understanding of different tactics</a:t>
            </a: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2F1E5C3A-8D7C-B69A-662B-7986A9093A2B}"/>
              </a:ext>
            </a:extLst>
          </p:cNvPr>
          <p:cNvSpPr txBox="1"/>
          <p:nvPr/>
        </p:nvSpPr>
        <p:spPr>
          <a:xfrm>
            <a:off x="2140307" y="6136799"/>
            <a:ext cx="20263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Analysing performance and adapting to improve </a:t>
            </a: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1BEA176B-0A34-D75F-3DA6-2BB3620DA061}"/>
              </a:ext>
            </a:extLst>
          </p:cNvPr>
          <p:cNvSpPr txBox="1"/>
          <p:nvPr/>
        </p:nvSpPr>
        <p:spPr>
          <a:xfrm>
            <a:off x="5467656" y="1607366"/>
            <a:ext cx="1766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Adapting tactics in competition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DC4CEF3F-FBAF-4A4D-6AA0-D2FDED37031D}"/>
              </a:ext>
            </a:extLst>
          </p:cNvPr>
          <p:cNvSpPr txBox="1"/>
          <p:nvPr/>
        </p:nvSpPr>
        <p:spPr>
          <a:xfrm>
            <a:off x="6513019" y="7889262"/>
            <a:ext cx="1766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Performing with fluency &amp; accuracy</a:t>
            </a: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892D6C29-483A-8AF9-13B2-0E6F454E7DFB}"/>
              </a:ext>
            </a:extLst>
          </p:cNvPr>
          <p:cNvSpPr txBox="1"/>
          <p:nvPr/>
        </p:nvSpPr>
        <p:spPr>
          <a:xfrm>
            <a:off x="7328080" y="10509484"/>
            <a:ext cx="20122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Selecting the right skills at the right time</a:t>
            </a: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1B2EE153-8E1C-5615-2E04-2949084E0C2E}"/>
              </a:ext>
            </a:extLst>
          </p:cNvPr>
          <p:cNvSpPr txBox="1"/>
          <p:nvPr/>
        </p:nvSpPr>
        <p:spPr>
          <a:xfrm>
            <a:off x="373753" y="11677017"/>
            <a:ext cx="1766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Teamwork &amp; communication</a:t>
            </a:r>
          </a:p>
        </p:txBody>
      </p:sp>
      <p:sp>
        <p:nvSpPr>
          <p:cNvPr id="147" name="TextBox 146">
            <a:extLst>
              <a:ext uri="{FF2B5EF4-FFF2-40B4-BE49-F238E27FC236}">
                <a16:creationId xmlns:a16="http://schemas.microsoft.com/office/drawing/2014/main" id="{98148038-CE6F-B528-48E3-42B8F1DA334B}"/>
              </a:ext>
            </a:extLst>
          </p:cNvPr>
          <p:cNvSpPr txBox="1"/>
          <p:nvPr/>
        </p:nvSpPr>
        <p:spPr>
          <a:xfrm>
            <a:off x="416820" y="8201668"/>
            <a:ext cx="19356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Develop knowledge and understanding of rules &amp; regulations</a:t>
            </a:r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id="{37E38C96-CC6D-653B-C4C5-F26CD428D589}"/>
              </a:ext>
            </a:extLst>
          </p:cNvPr>
          <p:cNvSpPr txBox="1"/>
          <p:nvPr/>
        </p:nvSpPr>
        <p:spPr>
          <a:xfrm>
            <a:off x="2926586" y="8012062"/>
            <a:ext cx="287790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Know and understand when and why different components of fitness are needed in different activities</a:t>
            </a:r>
          </a:p>
        </p:txBody>
      </p:sp>
      <p:cxnSp>
        <p:nvCxnSpPr>
          <p:cNvPr id="157" name="Straight Connector 156">
            <a:extLst>
              <a:ext uri="{FF2B5EF4-FFF2-40B4-BE49-F238E27FC236}">
                <a16:creationId xmlns:a16="http://schemas.microsoft.com/office/drawing/2014/main" id="{B9CB0BC4-2855-166E-1BED-CF69D0418997}"/>
              </a:ext>
            </a:extLst>
          </p:cNvPr>
          <p:cNvCxnSpPr>
            <a:cxnSpLocks/>
          </p:cNvCxnSpPr>
          <p:nvPr/>
        </p:nvCxnSpPr>
        <p:spPr>
          <a:xfrm flipV="1">
            <a:off x="1164006" y="11350443"/>
            <a:ext cx="270865" cy="22847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9" name="TextBox 158">
            <a:extLst>
              <a:ext uri="{FF2B5EF4-FFF2-40B4-BE49-F238E27FC236}">
                <a16:creationId xmlns:a16="http://schemas.microsoft.com/office/drawing/2014/main" id="{3C1B77EA-2478-1CB2-2875-D473602C0A8E}"/>
              </a:ext>
            </a:extLst>
          </p:cNvPr>
          <p:cNvSpPr txBox="1"/>
          <p:nvPr/>
        </p:nvSpPr>
        <p:spPr>
          <a:xfrm>
            <a:off x="1981124" y="10341739"/>
            <a:ext cx="1890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Using feedback to improve performance</a:t>
            </a:r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43B320EF-CB38-A1EB-AAC8-18829147E278}"/>
              </a:ext>
            </a:extLst>
          </p:cNvPr>
          <p:cNvSpPr/>
          <p:nvPr/>
        </p:nvSpPr>
        <p:spPr>
          <a:xfrm>
            <a:off x="4262463" y="2289851"/>
            <a:ext cx="895784" cy="96015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240E1B41-7114-4EBA-8C16-3800C4AA32A2}"/>
              </a:ext>
            </a:extLst>
          </p:cNvPr>
          <p:cNvSpPr txBox="1"/>
          <p:nvPr/>
        </p:nvSpPr>
        <p:spPr>
          <a:xfrm>
            <a:off x="4327186" y="2416560"/>
            <a:ext cx="8267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11</a:t>
            </a: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28D199FD-A325-4CFB-93F3-597AA3609217}"/>
              </a:ext>
            </a:extLst>
          </p:cNvPr>
          <p:cNvSpPr txBox="1"/>
          <p:nvPr/>
        </p:nvSpPr>
        <p:spPr>
          <a:xfrm>
            <a:off x="4289573" y="2339481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pic>
        <p:nvPicPr>
          <p:cNvPr id="165" name="Picture 164">
            <a:extLst>
              <a:ext uri="{FF2B5EF4-FFF2-40B4-BE49-F238E27FC236}">
                <a16:creationId xmlns:a16="http://schemas.microsoft.com/office/drawing/2014/main" id="{F023BB85-8C7E-BD41-F52F-3FD6D5378D4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2420" y="270573"/>
            <a:ext cx="1163084" cy="1840155"/>
          </a:xfrm>
          <a:prstGeom prst="rect">
            <a:avLst/>
          </a:prstGeom>
        </p:spPr>
      </p:pic>
      <p:sp>
        <p:nvSpPr>
          <p:cNvPr id="166" name="TextBox 165">
            <a:extLst>
              <a:ext uri="{FF2B5EF4-FFF2-40B4-BE49-F238E27FC236}">
                <a16:creationId xmlns:a16="http://schemas.microsoft.com/office/drawing/2014/main" id="{08EBAF5E-1236-6B4F-F160-60B45E47EF0A}"/>
              </a:ext>
            </a:extLst>
          </p:cNvPr>
          <p:cNvSpPr txBox="1"/>
          <p:nvPr/>
        </p:nvSpPr>
        <p:spPr>
          <a:xfrm>
            <a:off x="7445966" y="5381470"/>
            <a:ext cx="18776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Applying skills in full competitive scenarios</a:t>
            </a:r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4EEC3CCA-2583-DDC0-A02B-B8AD8C4196C6}"/>
              </a:ext>
            </a:extLst>
          </p:cNvPr>
          <p:cNvSpPr txBox="1"/>
          <p:nvPr/>
        </p:nvSpPr>
        <p:spPr>
          <a:xfrm>
            <a:off x="5111183" y="6091138"/>
            <a:ext cx="1766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Linking core and advanced skills</a:t>
            </a:r>
          </a:p>
        </p:txBody>
      </p:sp>
      <p:sp>
        <p:nvSpPr>
          <p:cNvPr id="172" name="TextBox 171">
            <a:extLst>
              <a:ext uri="{FF2B5EF4-FFF2-40B4-BE49-F238E27FC236}">
                <a16:creationId xmlns:a16="http://schemas.microsoft.com/office/drawing/2014/main" id="{6CF78B82-111B-63EF-F38E-0AC7DD2BB18A}"/>
              </a:ext>
            </a:extLst>
          </p:cNvPr>
          <p:cNvSpPr txBox="1"/>
          <p:nvPr/>
        </p:nvSpPr>
        <p:spPr>
          <a:xfrm>
            <a:off x="304006" y="7356056"/>
            <a:ext cx="1766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Applying tactics to outwit opponents</a:t>
            </a: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890AA49A-7D9B-1BDF-332D-D47B6CEBB90A}"/>
              </a:ext>
            </a:extLst>
          </p:cNvPr>
          <p:cNvSpPr txBox="1"/>
          <p:nvPr/>
        </p:nvSpPr>
        <p:spPr>
          <a:xfrm>
            <a:off x="305819" y="4188559"/>
            <a:ext cx="18776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Know and understand specific roles &amp; positions</a:t>
            </a: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7D014C23-9EE5-7A5D-6729-DCFA4A79F838}"/>
              </a:ext>
            </a:extLst>
          </p:cNvPr>
          <p:cNvSpPr txBox="1"/>
          <p:nvPr/>
        </p:nvSpPr>
        <p:spPr>
          <a:xfrm>
            <a:off x="5795618" y="3417280"/>
            <a:ext cx="2295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Leading and self-managing practical activities</a:t>
            </a:r>
          </a:p>
        </p:txBody>
      </p:sp>
      <p:cxnSp>
        <p:nvCxnSpPr>
          <p:cNvPr id="182" name="Straight Connector 181">
            <a:extLst>
              <a:ext uri="{FF2B5EF4-FFF2-40B4-BE49-F238E27FC236}">
                <a16:creationId xmlns:a16="http://schemas.microsoft.com/office/drawing/2014/main" id="{C5BE2D0C-5669-D10C-08BD-0F05C40D1D6D}"/>
              </a:ext>
            </a:extLst>
          </p:cNvPr>
          <p:cNvCxnSpPr>
            <a:cxnSpLocks/>
          </p:cNvCxnSpPr>
          <p:nvPr/>
        </p:nvCxnSpPr>
        <p:spPr>
          <a:xfrm flipH="1">
            <a:off x="7367048" y="6617275"/>
            <a:ext cx="96107" cy="46860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TextBox 183">
            <a:extLst>
              <a:ext uri="{FF2B5EF4-FFF2-40B4-BE49-F238E27FC236}">
                <a16:creationId xmlns:a16="http://schemas.microsoft.com/office/drawing/2014/main" id="{FE213323-D0B4-DC3C-84F6-5E4584BEA36E}"/>
              </a:ext>
            </a:extLst>
          </p:cNvPr>
          <p:cNvSpPr txBox="1"/>
          <p:nvPr/>
        </p:nvSpPr>
        <p:spPr>
          <a:xfrm>
            <a:off x="7265978" y="6057165"/>
            <a:ext cx="1766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Improving advanced skills</a:t>
            </a:r>
          </a:p>
        </p:txBody>
      </p:sp>
      <p:sp>
        <p:nvSpPr>
          <p:cNvPr id="186" name="TextBox 185">
            <a:extLst>
              <a:ext uri="{FF2B5EF4-FFF2-40B4-BE49-F238E27FC236}">
                <a16:creationId xmlns:a16="http://schemas.microsoft.com/office/drawing/2014/main" id="{3BF65835-2465-2954-0346-5697E39E4CED}"/>
              </a:ext>
            </a:extLst>
          </p:cNvPr>
          <p:cNvSpPr txBox="1"/>
          <p:nvPr/>
        </p:nvSpPr>
        <p:spPr>
          <a:xfrm>
            <a:off x="195928" y="2585703"/>
            <a:ext cx="14415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Taking ownership of active participation</a:t>
            </a:r>
          </a:p>
        </p:txBody>
      </p:sp>
      <p:sp>
        <p:nvSpPr>
          <p:cNvPr id="187" name="TextBox 186">
            <a:extLst>
              <a:ext uri="{FF2B5EF4-FFF2-40B4-BE49-F238E27FC236}">
                <a16:creationId xmlns:a16="http://schemas.microsoft.com/office/drawing/2014/main" id="{49C66EE8-38EA-380D-A5C2-B4EB408E703B}"/>
              </a:ext>
            </a:extLst>
          </p:cNvPr>
          <p:cNvSpPr txBox="1"/>
          <p:nvPr/>
        </p:nvSpPr>
        <p:spPr>
          <a:xfrm>
            <a:off x="1493581" y="3368958"/>
            <a:ext cx="21504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Understanding long-term benefits of exercise</a:t>
            </a:r>
          </a:p>
        </p:txBody>
      </p:sp>
      <p:sp>
        <p:nvSpPr>
          <p:cNvPr id="189" name="TextBox 188">
            <a:extLst>
              <a:ext uri="{FF2B5EF4-FFF2-40B4-BE49-F238E27FC236}">
                <a16:creationId xmlns:a16="http://schemas.microsoft.com/office/drawing/2014/main" id="{5869C31E-5A63-239F-846C-219741669BA4}"/>
              </a:ext>
            </a:extLst>
          </p:cNvPr>
          <p:cNvSpPr txBox="1"/>
          <p:nvPr/>
        </p:nvSpPr>
        <p:spPr>
          <a:xfrm>
            <a:off x="2132427" y="1628900"/>
            <a:ext cx="2293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Effective performance in full context activities</a:t>
            </a:r>
          </a:p>
        </p:txBody>
      </p:sp>
    </p:spTree>
    <p:extLst>
      <p:ext uri="{BB962C8B-B14F-4D97-AF65-F5344CB8AC3E}">
        <p14:creationId xmlns:p14="http://schemas.microsoft.com/office/powerpoint/2010/main" val="22400672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F503D6EACD7641A0BDD1C6B9D98F73" ma:contentTypeVersion="4" ma:contentTypeDescription="Create a new document." ma:contentTypeScope="" ma:versionID="b5641dda345a6a96a6420f592bc22313">
  <xsd:schema xmlns:xsd="http://www.w3.org/2001/XMLSchema" xmlns:xs="http://www.w3.org/2001/XMLSchema" xmlns:p="http://schemas.microsoft.com/office/2006/metadata/properties" xmlns:ns2="920b9788-b66b-46b7-b957-8b372c7cadb6" targetNamespace="http://schemas.microsoft.com/office/2006/metadata/properties" ma:root="true" ma:fieldsID="d26650d5f6bcb3c7787a5506a61d6055" ns2:_="">
    <xsd:import namespace="920b9788-b66b-46b7-b957-8b372c7cadb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0b9788-b66b-46b7-b957-8b372c7cad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D039843-8E82-49D9-AD97-8527D1A1B937}"/>
</file>

<file path=customXml/itemProps2.xml><?xml version="1.0" encoding="utf-8"?>
<ds:datastoreItem xmlns:ds="http://schemas.openxmlformats.org/officeDocument/2006/customXml" ds:itemID="{16AEE897-020C-400F-852C-EB4A9E3A81A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3065176-7E04-4A68-8F15-58E4CF0990C6}">
  <ds:schemaRefs>
    <ds:schemaRef ds:uri="http://purl.org/dc/elements/1.1/"/>
    <ds:schemaRef ds:uri="http://schemas.microsoft.com/office/2006/metadata/properties"/>
    <ds:schemaRef ds:uri="http://purl.org/dc/terms/"/>
    <ds:schemaRef ds:uri="http://purl.org/dc/dcmitype/"/>
    <ds:schemaRef ds:uri="bf91ffd2-734a-4696-a94d-ffe7c3ef99ef"/>
    <ds:schemaRef ds:uri="http://schemas.microsoft.com/office/2006/documentManagement/types"/>
    <ds:schemaRef ds:uri="e1680a83-034f-4325-ab96-3a92fa10c40f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18527</TotalTime>
  <Words>196</Words>
  <Application>Microsoft Office PowerPoint</Application>
  <PresentationFormat>Custom</PresentationFormat>
  <Paragraphs>46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Arial</vt:lpstr>
      <vt:lpstr>Calibri</vt:lpstr>
      <vt:lpstr>Calibri Light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Anand Marwaha</dc:creator>
  <cp:lastModifiedBy>Matt Shuttle</cp:lastModifiedBy>
  <cp:revision>287</cp:revision>
  <cp:lastPrinted>2018-09-02T17:44:52Z</cp:lastPrinted>
  <dcterms:created xsi:type="dcterms:W3CDTF">2018-02-08T08:28:53Z</dcterms:created>
  <dcterms:modified xsi:type="dcterms:W3CDTF">2026-05-06T17:28:09Z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0x01010064F503D6EACD7641A0BDD1C6B9D98F73</vt:lpwstr>
  </property>
</Properties>
</file>