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9" r:id="rId5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FF"/>
    <a:srgbClr val="FF00FF"/>
    <a:srgbClr val="002060"/>
    <a:srgbClr val="FE5E00"/>
    <a:srgbClr val="144856"/>
    <a:srgbClr val="175A68"/>
    <a:srgbClr val="F8B3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5434" autoAdjust="0"/>
    <p:restoredTop sz="95833" autoAdjust="0"/>
  </p:normalViewPr>
  <p:slideViewPr>
    <p:cSldViewPr snapToGrid="0">
      <p:cViewPr varScale="1">
        <p:scale>
          <a:sx n="44" d="100"/>
          <a:sy n="44" d="100"/>
        </p:scale>
        <p:origin x="414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and Marwaha" userId="22b76eef-1ad1-4b32-913b-0f4675101c5a" providerId="ADAL" clId="{A5216E30-74A0-449E-ACE1-89D6D0322A67}"/>
    <pc:docChg chg="modSld">
      <pc:chgData name="Anand Marwaha" userId="22b76eef-1ad1-4b32-913b-0f4675101c5a" providerId="ADAL" clId="{A5216E30-74A0-449E-ACE1-89D6D0322A67}" dt="2022-01-25T14:37:15.981" v="0" actId="6549"/>
      <pc:docMkLst>
        <pc:docMk/>
      </pc:docMkLst>
      <pc:sldChg chg="modSp">
        <pc:chgData name="Anand Marwaha" userId="22b76eef-1ad1-4b32-913b-0f4675101c5a" providerId="ADAL" clId="{A5216E30-74A0-449E-ACE1-89D6D0322A67}" dt="2022-01-25T14:37:15.981" v="0" actId="6549"/>
        <pc:sldMkLst>
          <pc:docMk/>
          <pc:sldMk cId="2240067246" sldId="259"/>
        </pc:sldMkLst>
        <pc:spChg chg="mod">
          <ac:chgData name="Anand Marwaha" userId="22b76eef-1ad1-4b32-913b-0f4675101c5a" providerId="ADAL" clId="{A5216E30-74A0-449E-ACE1-89D6D0322A67}" dt="2022-01-25T14:37:15.981" v="0" actId="6549"/>
          <ac:spMkLst>
            <pc:docMk/>
            <pc:sldMk cId="2240067246" sldId="259"/>
            <ac:spMk id="10" creationId="{526D3840-085F-4C5F-8C19-E7C9E4332ADB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5/20/2026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svg"/><Relationship Id="rId3" Type="http://schemas.microsoft.com/office/2007/relationships/hdphoto" Target="../media/hdphoto1.wdp"/><Relationship Id="rId7" Type="http://schemas.openxmlformats.org/officeDocument/2006/relationships/image" Target="../media/image5.svg"/><Relationship Id="rId12" Type="http://schemas.openxmlformats.org/officeDocument/2006/relationships/image" Target="../media/image10.png"/><Relationship Id="rId17" Type="http://schemas.openxmlformats.org/officeDocument/2006/relationships/image" Target="../media/image15.svg"/><Relationship Id="rId2" Type="http://schemas.openxmlformats.org/officeDocument/2006/relationships/image" Target="../media/image1.png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svg"/><Relationship Id="rId5" Type="http://schemas.openxmlformats.org/officeDocument/2006/relationships/image" Target="../media/image3.png"/><Relationship Id="rId15" Type="http://schemas.openxmlformats.org/officeDocument/2006/relationships/image" Target="../media/image13.sv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sv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Block Arc 193">
            <a:extLst>
              <a:ext uri="{FF2B5EF4-FFF2-40B4-BE49-F238E27FC236}">
                <a16:creationId xmlns:a16="http://schemas.microsoft.com/office/drawing/2014/main" id="{DEF4CDDF-7E9B-46C1-AB81-DC53513ED743}"/>
              </a:ext>
            </a:extLst>
          </p:cNvPr>
          <p:cNvSpPr/>
          <p:nvPr/>
        </p:nvSpPr>
        <p:spPr>
          <a:xfrm rot="16200000">
            <a:off x="-370335" y="7912850"/>
            <a:ext cx="4469419" cy="2980956"/>
          </a:xfrm>
          <a:prstGeom prst="blockArc">
            <a:avLst>
              <a:gd name="adj1" fmla="val 10673629"/>
              <a:gd name="adj2" fmla="val 156513"/>
              <a:gd name="adj3" fmla="val 28217"/>
            </a:avLst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3A30776D-D8EA-4CF1-8D4A-042ADAD6217F}"/>
              </a:ext>
            </a:extLst>
          </p:cNvPr>
          <p:cNvSpPr/>
          <p:nvPr/>
        </p:nvSpPr>
        <p:spPr>
          <a:xfrm>
            <a:off x="2082989" y="7168385"/>
            <a:ext cx="5726675" cy="8245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86" name="Block Arc 185">
            <a:extLst>
              <a:ext uri="{FF2B5EF4-FFF2-40B4-BE49-F238E27FC236}">
                <a16:creationId xmlns:a16="http://schemas.microsoft.com/office/drawing/2014/main" id="{D3EF8B7E-910B-4519-AB9F-A4E4809B0BE6}"/>
              </a:ext>
            </a:extLst>
          </p:cNvPr>
          <p:cNvSpPr/>
          <p:nvPr/>
        </p:nvSpPr>
        <p:spPr>
          <a:xfrm rot="16200000">
            <a:off x="-139222" y="13895238"/>
            <a:ext cx="3468371" cy="2980956"/>
          </a:xfrm>
          <a:prstGeom prst="blockArc">
            <a:avLst>
              <a:gd name="adj1" fmla="val 10673629"/>
              <a:gd name="adj2" fmla="val 156513"/>
              <a:gd name="adj3" fmla="val 2821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48BF795-BD48-4B60-9CDD-766ADC0EC605}"/>
              </a:ext>
            </a:extLst>
          </p:cNvPr>
          <p:cNvSpPr/>
          <p:nvPr/>
        </p:nvSpPr>
        <p:spPr>
          <a:xfrm>
            <a:off x="2338014" y="13616580"/>
            <a:ext cx="5137123" cy="824559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80E22BC-4EEA-42C1-A8D4-6F570F91C7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282" b="70513" l="4300" r="98300">
                        <a14:foregroundMark x1="78848" y1="36926" x2="72199" y2="58601"/>
                        <a14:foregroundMark x1="65555" y1="77240" x2="27000" y2="79744"/>
                        <a14:foregroundMark x1="27000" y1="79744" x2="24534" y2="76500"/>
                        <a14:foregroundMark x1="21997" y1="38692" x2="16412" y2="48775"/>
                        <a14:foregroundMark x1="6808" y1="69310" x2="7167" y2="69119"/>
                        <a14:foregroundMark x1="80114" y1="37818" x2="68874" y2="58137"/>
                        <a14:foregroundMark x1="63800" y1="67308" x2="63200" y2="67564"/>
                        <a14:backgroundMark x1="27300" y1="27308" x2="27300" y2="27308"/>
                        <a14:backgroundMark x1="60400" y1="29359" x2="40000" y2="19615"/>
                        <a14:backgroundMark x1="32000" y1="21923" x2="16900" y2="26667"/>
                        <a14:backgroundMark x1="9500" y1="31282" x2="26600" y2="31026"/>
                        <a14:backgroundMark x1="26700" y1="29103" x2="11400" y2="26795"/>
                        <a14:backgroundMark x1="16500" y1="25256" x2="44100" y2="12179"/>
                        <a14:backgroundMark x1="44100" y1="12179" x2="51400" y2="26538"/>
                        <a14:backgroundMark x1="51400" y1="26538" x2="68800" y2="19615"/>
                        <a14:backgroundMark x1="63600" y1="18974" x2="42600" y2="14359"/>
                        <a14:backgroundMark x1="33900" y1="13077" x2="20700" y2="19103"/>
                        <a14:backgroundMark x1="20700" y1="19103" x2="44200" y2="4872"/>
                        <a14:backgroundMark x1="24500" y1="12436" x2="45400" y2="15256"/>
                        <a14:backgroundMark x1="23000" y1="16923" x2="20300" y2="18462"/>
                        <a14:backgroundMark x1="18800" y1="21154" x2="30600" y2="31538"/>
                        <a14:backgroundMark x1="63800" y1="19744" x2="62900" y2="17692"/>
                        <a14:backgroundMark x1="67200" y1="20897" x2="86200" y2="33846"/>
                        <a14:backgroundMark x1="62700" y1="16538" x2="65500" y2="18077"/>
                        <a14:backgroundMark x1="98300" y1="37179" x2="98300" y2="37179"/>
                        <a14:backgroundMark x1="83400" y1="35128" x2="83400" y2="35128"/>
                        <a14:backgroundMark x1="82700" y1="36154" x2="82700" y2="36154"/>
                        <a14:backgroundMark x1="98100" y1="40128" x2="98100" y2="40128"/>
                        <a14:backgroundMark x1="98100" y1="40128" x2="98100" y2="40128"/>
                        <a14:backgroundMark x1="97400" y1="39615" x2="97100" y2="39487"/>
                        <a14:backgroundMark x1="97100" y1="39487" x2="95800" y2="39359"/>
                        <a14:backgroundMark x1="87600" y1="36282" x2="87600" y2="36282"/>
                        <a14:backgroundMark x1="79900" y1="35513" x2="83000" y2="34231"/>
                        <a14:backgroundMark x1="85500" y1="37436" x2="89000" y2="35769"/>
                        <a14:backgroundMark x1="84700" y1="34744" x2="92500" y2="38590"/>
                        <a14:backgroundMark x1="79800" y1="36154" x2="79800" y2="36154"/>
                        <a14:backgroundMark x1="8500" y1="36795" x2="23000" y2="71410"/>
                        <a14:backgroundMark x1="23000" y1="71410" x2="29500" y2="73205"/>
                        <a14:backgroundMark x1="19700" y1="68846" x2="1600" y2="36667"/>
                        <a14:backgroundMark x1="1600" y1="36667" x2="11800" y2="59872"/>
                        <a14:backgroundMark x1="9200" y1="35128" x2="13000" y2="72692"/>
                        <a14:backgroundMark x1="13000" y1="72692" x2="7500" y2="66795"/>
                        <a14:backgroundMark x1="5200" y1="70897" x2="7200" y2="33590"/>
                        <a14:backgroundMark x1="7200" y1="33590" x2="4100" y2="71026"/>
                        <a14:backgroundMark x1="4100" y1="71026" x2="8800" y2="74103"/>
                        <a14:backgroundMark x1="4400" y1="46795" x2="4100" y2="42564"/>
                        <a14:backgroundMark x1="12200" y1="33205" x2="8600" y2="38077"/>
                        <a14:backgroundMark x1="1300" y1="39615" x2="3900" y2="54231"/>
                        <a14:backgroundMark x1="9700" y1="62821" x2="25300" y2="75513"/>
                        <a14:backgroundMark x1="17200" y1="63333" x2="1900" y2="61538"/>
                        <a14:backgroundMark x1="7800" y1="64487" x2="7100" y2="69103"/>
                        <a14:backgroundMark x1="23800" y1="36410" x2="25800" y2="32949"/>
                        <a14:backgroundMark x1="25100" y1="33462" x2="23200" y2="35256"/>
                        <a14:backgroundMark x1="23200" y1="35256" x2="23800" y2="38077"/>
                        <a14:backgroundMark x1="64800" y1="65000" x2="79000" y2="63718"/>
                        <a14:backgroundMark x1="67100" y1="67179" x2="70000" y2="71538"/>
                        <a14:backgroundMark x1="66700" y1="74615" x2="66700" y2="74615"/>
                        <a14:backgroundMark x1="68300" y1="74615" x2="67100" y2="72821"/>
                        <a14:backgroundMark x1="64200" y1="60385" x2="79800" y2="62564"/>
                        <a14:backgroundMark x1="66200" y1="75513" x2="93500" y2="55513"/>
                        <a14:backgroundMark x1="93500" y1="55513" x2="94000" y2="35641"/>
                        <a14:backgroundMark x1="94000" y1="35641" x2="98200" y2="41538"/>
                        <a14:backgroundMark x1="83000" y1="36154" x2="76500" y2="33590"/>
                      </a14:backgroundRemoval>
                    </a14:imgEffect>
                  </a14:imgLayer>
                </a14:imgProps>
              </a:ext>
            </a:extLst>
          </a:blip>
          <a:srcRect t="24406" r="530" b="32512"/>
          <a:stretch/>
        </p:blipFill>
        <p:spPr>
          <a:xfrm rot="19735414">
            <a:off x="7839930" y="15939738"/>
            <a:ext cx="1961372" cy="662609"/>
          </a:xfrm>
          <a:prstGeom prst="rect">
            <a:avLst/>
          </a:prstGeom>
        </p:spPr>
      </p:pic>
      <p:sp>
        <p:nvSpPr>
          <p:cNvPr id="64" name="Oval 63">
            <a:extLst>
              <a:ext uri="{FF2B5EF4-FFF2-40B4-BE49-F238E27FC236}">
                <a16:creationId xmlns:a16="http://schemas.microsoft.com/office/drawing/2014/main" id="{0F678ED5-84ED-4D3B-993D-5A506C5BBCD4}"/>
              </a:ext>
            </a:extLst>
          </p:cNvPr>
          <p:cNvSpPr/>
          <p:nvPr/>
        </p:nvSpPr>
        <p:spPr>
          <a:xfrm>
            <a:off x="1373656" y="13380064"/>
            <a:ext cx="1214980" cy="1279996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B9650F98-5EA1-44CD-AD53-3D4CBC668B39}"/>
              </a:ext>
            </a:extLst>
          </p:cNvPr>
          <p:cNvSpPr/>
          <p:nvPr/>
        </p:nvSpPr>
        <p:spPr>
          <a:xfrm>
            <a:off x="1562974" y="13606853"/>
            <a:ext cx="841075" cy="85431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E72DAA54-3421-48AD-AAD9-250D2909EF6D}"/>
              </a:ext>
            </a:extLst>
          </p:cNvPr>
          <p:cNvSpPr txBox="1"/>
          <p:nvPr/>
        </p:nvSpPr>
        <p:spPr>
          <a:xfrm>
            <a:off x="1524789" y="13646166"/>
            <a:ext cx="841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10</a:t>
            </a:r>
          </a:p>
        </p:txBody>
      </p:sp>
      <p:sp>
        <p:nvSpPr>
          <p:cNvPr id="67" name="Block Arc 66">
            <a:extLst>
              <a:ext uri="{FF2B5EF4-FFF2-40B4-BE49-F238E27FC236}">
                <a16:creationId xmlns:a16="http://schemas.microsoft.com/office/drawing/2014/main" id="{BDC955D0-F714-4BD2-A2F2-482E30124322}"/>
              </a:ext>
            </a:extLst>
          </p:cNvPr>
          <p:cNvSpPr/>
          <p:nvPr/>
        </p:nvSpPr>
        <p:spPr>
          <a:xfrm rot="5400000" flipH="1">
            <a:off x="5665736" y="11182698"/>
            <a:ext cx="3596847" cy="2876994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73" name="Triangle 45">
            <a:extLst>
              <a:ext uri="{FF2B5EF4-FFF2-40B4-BE49-F238E27FC236}">
                <a16:creationId xmlns:a16="http://schemas.microsoft.com/office/drawing/2014/main" id="{B7EF2CFE-6B55-494A-8F8B-6869FF9CEB21}"/>
              </a:ext>
            </a:extLst>
          </p:cNvPr>
          <p:cNvSpPr/>
          <p:nvPr/>
        </p:nvSpPr>
        <p:spPr>
          <a:xfrm rot="16200000">
            <a:off x="3590681" y="3727546"/>
            <a:ext cx="1454178" cy="735967"/>
          </a:xfrm>
          <a:prstGeom prst="triangle">
            <a:avLst>
              <a:gd name="adj" fmla="val 45360"/>
            </a:avLst>
          </a:prstGeom>
          <a:gradFill flip="none" rotWithShape="0">
            <a:gsLst>
              <a:gs pos="0">
                <a:schemeClr val="tx1"/>
              </a:gs>
              <a:gs pos="61000">
                <a:schemeClr val="tx1">
                  <a:lumMod val="95000"/>
                  <a:lumOff val="5000"/>
                  <a:tint val="44500"/>
                  <a:satMod val="160000"/>
                </a:schemeClr>
              </a:gs>
              <a:gs pos="100000">
                <a:schemeClr val="tx1">
                  <a:lumMod val="95000"/>
                  <a:lumOff val="5000"/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641D218F-F109-476C-B851-C25301E8E711}"/>
              </a:ext>
            </a:extLst>
          </p:cNvPr>
          <p:cNvSpPr/>
          <p:nvPr/>
        </p:nvSpPr>
        <p:spPr>
          <a:xfrm>
            <a:off x="4650964" y="3683147"/>
            <a:ext cx="3171579" cy="88228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8F9AA178-834D-4C89-9D70-C89E1AE911FB}"/>
              </a:ext>
            </a:extLst>
          </p:cNvPr>
          <p:cNvCxnSpPr>
            <a:cxnSpLocks/>
          </p:cNvCxnSpPr>
          <p:nvPr/>
        </p:nvCxnSpPr>
        <p:spPr>
          <a:xfrm>
            <a:off x="3287736" y="13387363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>
            <a:extLst>
              <a:ext uri="{FF2B5EF4-FFF2-40B4-BE49-F238E27FC236}">
                <a16:creationId xmlns:a16="http://schemas.microsoft.com/office/drawing/2014/main" id="{E6DBF549-BD7C-4C4E-9C4E-BC118774DC54}"/>
              </a:ext>
            </a:extLst>
          </p:cNvPr>
          <p:cNvCxnSpPr>
            <a:cxnSpLocks/>
          </p:cNvCxnSpPr>
          <p:nvPr/>
        </p:nvCxnSpPr>
        <p:spPr>
          <a:xfrm flipV="1">
            <a:off x="3929629" y="14102198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A89F2EB0-1C36-44D3-BAA3-CDE0440E20F4}"/>
              </a:ext>
            </a:extLst>
          </p:cNvPr>
          <p:cNvCxnSpPr>
            <a:cxnSpLocks/>
          </p:cNvCxnSpPr>
          <p:nvPr/>
        </p:nvCxnSpPr>
        <p:spPr>
          <a:xfrm flipH="1">
            <a:off x="4906575" y="13554556"/>
            <a:ext cx="21566" cy="3846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B30EA6FD-1B13-4E40-B45D-BD1B2E0EA3FD}"/>
              </a:ext>
            </a:extLst>
          </p:cNvPr>
          <p:cNvCxnSpPr>
            <a:cxnSpLocks/>
          </p:cNvCxnSpPr>
          <p:nvPr/>
        </p:nvCxnSpPr>
        <p:spPr>
          <a:xfrm flipH="1" flipV="1">
            <a:off x="7613507" y="13996590"/>
            <a:ext cx="863840" cy="55549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5B5B48AA-7DD9-411B-941D-7ECE3C9FAFAE}"/>
              </a:ext>
            </a:extLst>
          </p:cNvPr>
          <p:cNvCxnSpPr>
            <a:cxnSpLocks/>
          </p:cNvCxnSpPr>
          <p:nvPr/>
        </p:nvCxnSpPr>
        <p:spPr>
          <a:xfrm flipH="1">
            <a:off x="7968768" y="11004084"/>
            <a:ext cx="376135" cy="27509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5ED74A16-84BA-4B43-BDDC-FC97A8925DBA}"/>
              </a:ext>
            </a:extLst>
          </p:cNvPr>
          <p:cNvCxnSpPr>
            <a:cxnSpLocks/>
          </p:cNvCxnSpPr>
          <p:nvPr/>
        </p:nvCxnSpPr>
        <p:spPr>
          <a:xfrm flipH="1">
            <a:off x="7084840" y="7006303"/>
            <a:ext cx="215145" cy="49989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>
            <a:extLst>
              <a:ext uri="{FF2B5EF4-FFF2-40B4-BE49-F238E27FC236}">
                <a16:creationId xmlns:a16="http://schemas.microsoft.com/office/drawing/2014/main" id="{6E8FEC22-A636-4C35-A132-FD9726382713}"/>
              </a:ext>
            </a:extLst>
          </p:cNvPr>
          <p:cNvCxnSpPr>
            <a:cxnSpLocks/>
          </p:cNvCxnSpPr>
          <p:nvPr/>
        </p:nvCxnSpPr>
        <p:spPr>
          <a:xfrm flipV="1">
            <a:off x="6091448" y="4137018"/>
            <a:ext cx="172708" cy="72309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DEEAACA5-0465-4F13-A7A2-1A3ACD86647B}"/>
              </a:ext>
            </a:extLst>
          </p:cNvPr>
          <p:cNvCxnSpPr>
            <a:cxnSpLocks/>
          </p:cNvCxnSpPr>
          <p:nvPr/>
        </p:nvCxnSpPr>
        <p:spPr>
          <a:xfrm flipV="1">
            <a:off x="5632711" y="14200816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>
            <a:extLst>
              <a:ext uri="{FF2B5EF4-FFF2-40B4-BE49-F238E27FC236}">
                <a16:creationId xmlns:a16="http://schemas.microsoft.com/office/drawing/2014/main" id="{6904C8D5-6D21-4A52-A578-209FB59C655F}"/>
              </a:ext>
            </a:extLst>
          </p:cNvPr>
          <p:cNvCxnSpPr>
            <a:cxnSpLocks/>
          </p:cNvCxnSpPr>
          <p:nvPr/>
        </p:nvCxnSpPr>
        <p:spPr>
          <a:xfrm flipH="1">
            <a:off x="4763874" y="10577998"/>
            <a:ext cx="8238" cy="62531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>
            <a:extLst>
              <a:ext uri="{FF2B5EF4-FFF2-40B4-BE49-F238E27FC236}">
                <a16:creationId xmlns:a16="http://schemas.microsoft.com/office/drawing/2014/main" id="{2CE1B96A-9C3C-4EA8-8F7D-55AEAFA8547D}"/>
              </a:ext>
            </a:extLst>
          </p:cNvPr>
          <p:cNvCxnSpPr>
            <a:cxnSpLocks/>
          </p:cNvCxnSpPr>
          <p:nvPr/>
        </p:nvCxnSpPr>
        <p:spPr>
          <a:xfrm>
            <a:off x="5546745" y="6961936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>
            <a:extLst>
              <a:ext uri="{FF2B5EF4-FFF2-40B4-BE49-F238E27FC236}">
                <a16:creationId xmlns:a16="http://schemas.microsoft.com/office/drawing/2014/main" id="{3A57C7AA-7A21-419D-AC1E-7BA433BA20A8}"/>
              </a:ext>
            </a:extLst>
          </p:cNvPr>
          <p:cNvCxnSpPr>
            <a:cxnSpLocks/>
          </p:cNvCxnSpPr>
          <p:nvPr/>
        </p:nvCxnSpPr>
        <p:spPr>
          <a:xfrm flipV="1">
            <a:off x="6229942" y="7681199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Connector 108">
            <a:extLst>
              <a:ext uri="{FF2B5EF4-FFF2-40B4-BE49-F238E27FC236}">
                <a16:creationId xmlns:a16="http://schemas.microsoft.com/office/drawing/2014/main" id="{78E5EC9C-2245-45D8-BE03-3E3A7D6D32D8}"/>
              </a:ext>
            </a:extLst>
          </p:cNvPr>
          <p:cNvCxnSpPr>
            <a:cxnSpLocks/>
          </p:cNvCxnSpPr>
          <p:nvPr/>
        </p:nvCxnSpPr>
        <p:spPr>
          <a:xfrm>
            <a:off x="3515056" y="6997189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>
            <a:extLst>
              <a:ext uri="{FF2B5EF4-FFF2-40B4-BE49-F238E27FC236}">
                <a16:creationId xmlns:a16="http://schemas.microsoft.com/office/drawing/2014/main" id="{F4E996DB-40C5-46E1-B0D4-5DE261A872FF}"/>
              </a:ext>
            </a:extLst>
          </p:cNvPr>
          <p:cNvCxnSpPr>
            <a:cxnSpLocks/>
          </p:cNvCxnSpPr>
          <p:nvPr/>
        </p:nvCxnSpPr>
        <p:spPr>
          <a:xfrm flipV="1">
            <a:off x="4650964" y="7752621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>
            <a:extLst>
              <a:ext uri="{FF2B5EF4-FFF2-40B4-BE49-F238E27FC236}">
                <a16:creationId xmlns:a16="http://schemas.microsoft.com/office/drawing/2014/main" id="{96EBB4F6-5BF7-49CB-8223-B78EFE2FEAD6}"/>
              </a:ext>
            </a:extLst>
          </p:cNvPr>
          <p:cNvCxnSpPr>
            <a:cxnSpLocks/>
          </p:cNvCxnSpPr>
          <p:nvPr/>
        </p:nvCxnSpPr>
        <p:spPr>
          <a:xfrm>
            <a:off x="5448009" y="3520847"/>
            <a:ext cx="0" cy="59355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>
            <a:extLst>
              <a:ext uri="{FF2B5EF4-FFF2-40B4-BE49-F238E27FC236}">
                <a16:creationId xmlns:a16="http://schemas.microsoft.com/office/drawing/2014/main" id="{E9253433-DD4B-4E24-93F3-308D813F2FA5}"/>
              </a:ext>
            </a:extLst>
          </p:cNvPr>
          <p:cNvCxnSpPr>
            <a:cxnSpLocks/>
          </p:cNvCxnSpPr>
          <p:nvPr/>
        </p:nvCxnSpPr>
        <p:spPr>
          <a:xfrm flipH="1">
            <a:off x="7443547" y="3441181"/>
            <a:ext cx="130712" cy="52118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5" name="Picture 64" descr="question mark Icon 3204392">
            <a:extLst>
              <a:ext uri="{FF2B5EF4-FFF2-40B4-BE49-F238E27FC236}">
                <a16:creationId xmlns:a16="http://schemas.microsoft.com/office/drawing/2014/main" id="{F8A38C47-C40E-4E06-BA52-C05FEFC3B2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3481" y="3902847"/>
            <a:ext cx="586775" cy="58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" name="TextBox 173">
            <a:extLst>
              <a:ext uri="{FF2B5EF4-FFF2-40B4-BE49-F238E27FC236}">
                <a16:creationId xmlns:a16="http://schemas.microsoft.com/office/drawing/2014/main" id="{6ED9EAC4-728B-432A-8BC7-097B9B51C7D9}"/>
              </a:ext>
            </a:extLst>
          </p:cNvPr>
          <p:cNvSpPr txBox="1"/>
          <p:nvPr/>
        </p:nvSpPr>
        <p:spPr>
          <a:xfrm>
            <a:off x="2692717" y="12706229"/>
            <a:ext cx="18422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highlight>
                  <a:srgbClr val="CC66FF"/>
                </a:highlight>
              </a:rPr>
              <a:t>P1.2 Electricity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1E823D4F-18CD-4AE3-BDB4-CE095D4A050D}"/>
              </a:ext>
            </a:extLst>
          </p:cNvPr>
          <p:cNvSpPr txBox="1"/>
          <p:nvPr/>
        </p:nvSpPr>
        <p:spPr>
          <a:xfrm rot="19531754">
            <a:off x="7649566" y="14000311"/>
            <a:ext cx="20440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highlight>
                  <a:srgbClr val="CC66FF"/>
                </a:highlight>
              </a:rPr>
              <a:t>C1.3 Quantitative Chemistry 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C1D00E7C-24A0-44F0-B19B-9FBAC36ADA43}"/>
              </a:ext>
            </a:extLst>
          </p:cNvPr>
          <p:cNvSpPr txBox="1"/>
          <p:nvPr/>
        </p:nvSpPr>
        <p:spPr>
          <a:xfrm>
            <a:off x="6157235" y="12672480"/>
            <a:ext cx="16524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highlight>
                  <a:srgbClr val="CC66FF"/>
                </a:highlight>
              </a:rPr>
              <a:t>Baseline Assessment</a:t>
            </a:r>
          </a:p>
          <a:p>
            <a:endParaRPr lang="en-GB" sz="2400" dirty="0">
              <a:solidFill>
                <a:schemeClr val="bg1"/>
              </a:solidFill>
              <a:highlight>
                <a:srgbClr val="CC66FF"/>
              </a:highlight>
            </a:endParaRPr>
          </a:p>
        </p:txBody>
      </p:sp>
      <p:sp>
        <p:nvSpPr>
          <p:cNvPr id="170" name="TextBox 169">
            <a:extLst>
              <a:ext uri="{FF2B5EF4-FFF2-40B4-BE49-F238E27FC236}">
                <a16:creationId xmlns:a16="http://schemas.microsoft.com/office/drawing/2014/main" id="{B6B27B6F-FC0E-480D-B280-529AD85340AE}"/>
              </a:ext>
            </a:extLst>
          </p:cNvPr>
          <p:cNvSpPr txBox="1"/>
          <p:nvPr/>
        </p:nvSpPr>
        <p:spPr>
          <a:xfrm rot="3139855">
            <a:off x="7879825" y="10708066"/>
            <a:ext cx="20440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highlight>
                  <a:srgbClr val="CC66FF"/>
                </a:highlight>
              </a:rPr>
              <a:t>C1.4 Chemical Changes </a:t>
            </a:r>
          </a:p>
        </p:txBody>
      </p:sp>
      <p:sp>
        <p:nvSpPr>
          <p:cNvPr id="162" name="TextBox 161">
            <a:extLst>
              <a:ext uri="{FF2B5EF4-FFF2-40B4-BE49-F238E27FC236}">
                <a16:creationId xmlns:a16="http://schemas.microsoft.com/office/drawing/2014/main" id="{04029C82-0A8C-4E9A-8CBF-42D61C573A61}"/>
              </a:ext>
            </a:extLst>
          </p:cNvPr>
          <p:cNvSpPr txBox="1"/>
          <p:nvPr/>
        </p:nvSpPr>
        <p:spPr>
          <a:xfrm>
            <a:off x="5361686" y="11685021"/>
            <a:ext cx="1770428" cy="1087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CC66FF"/>
                </a:highlight>
              </a:rPr>
              <a:t>B1.2 Organisation</a:t>
            </a:r>
          </a:p>
          <a:p>
            <a:endParaRPr lang="en-GB" dirty="0">
              <a:solidFill>
                <a:schemeClr val="bg1"/>
              </a:solidFill>
              <a:highlight>
                <a:srgbClr val="CC66FF"/>
              </a:highlight>
            </a:endParaRPr>
          </a:p>
        </p:txBody>
      </p:sp>
      <p:sp>
        <p:nvSpPr>
          <p:cNvPr id="165" name="TextBox 164">
            <a:extLst>
              <a:ext uri="{FF2B5EF4-FFF2-40B4-BE49-F238E27FC236}">
                <a16:creationId xmlns:a16="http://schemas.microsoft.com/office/drawing/2014/main" id="{84D12C65-9F12-4F3B-B451-FA11B1BAAF55}"/>
              </a:ext>
            </a:extLst>
          </p:cNvPr>
          <p:cNvSpPr txBox="1"/>
          <p:nvPr/>
        </p:nvSpPr>
        <p:spPr>
          <a:xfrm>
            <a:off x="4357948" y="9839136"/>
            <a:ext cx="1037473" cy="1087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CC66FF"/>
                </a:highlight>
              </a:rPr>
              <a:t>P2.5 Forces</a:t>
            </a:r>
          </a:p>
          <a:p>
            <a:endParaRPr lang="en-GB" dirty="0">
              <a:solidFill>
                <a:schemeClr val="bg1"/>
              </a:solidFill>
              <a:highlight>
                <a:srgbClr val="CC66FF"/>
              </a:highlight>
            </a:endParaRPr>
          </a:p>
        </p:txBody>
      </p:sp>
      <p:sp>
        <p:nvSpPr>
          <p:cNvPr id="175" name="TextBox 174">
            <a:extLst>
              <a:ext uri="{FF2B5EF4-FFF2-40B4-BE49-F238E27FC236}">
                <a16:creationId xmlns:a16="http://schemas.microsoft.com/office/drawing/2014/main" id="{CAD30080-B8D7-4051-B615-02B440665FD1}"/>
              </a:ext>
            </a:extLst>
          </p:cNvPr>
          <p:cNvSpPr txBox="1"/>
          <p:nvPr/>
        </p:nvSpPr>
        <p:spPr>
          <a:xfrm>
            <a:off x="714523" y="11785504"/>
            <a:ext cx="1770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highlight>
                  <a:srgbClr val="CC66FF"/>
                </a:highlight>
              </a:rPr>
              <a:t>B2.1 Homeostasis</a:t>
            </a:r>
          </a:p>
          <a:p>
            <a:endParaRPr lang="en-GB" sz="2400" dirty="0">
              <a:solidFill>
                <a:schemeClr val="bg1"/>
              </a:solidFill>
              <a:highlight>
                <a:srgbClr val="CC66FF"/>
              </a:highlight>
            </a:endParaRPr>
          </a:p>
        </p:txBody>
      </p:sp>
      <p:sp>
        <p:nvSpPr>
          <p:cNvPr id="176" name="TextBox 175">
            <a:extLst>
              <a:ext uri="{FF2B5EF4-FFF2-40B4-BE49-F238E27FC236}">
                <a16:creationId xmlns:a16="http://schemas.microsoft.com/office/drawing/2014/main" id="{D838BDF7-20C4-426D-B007-3101FC3CED45}"/>
              </a:ext>
            </a:extLst>
          </p:cNvPr>
          <p:cNvSpPr txBox="1"/>
          <p:nvPr/>
        </p:nvSpPr>
        <p:spPr>
          <a:xfrm>
            <a:off x="1635492" y="9598948"/>
            <a:ext cx="1447086" cy="1087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CC66FF"/>
                </a:highlight>
              </a:rPr>
              <a:t>C2.10 Using Resources</a:t>
            </a:r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id="{BA08DB1B-ECFF-4235-8A62-0D9BED192EC4}"/>
              </a:ext>
            </a:extLst>
          </p:cNvPr>
          <p:cNvSpPr txBox="1"/>
          <p:nvPr/>
        </p:nvSpPr>
        <p:spPr>
          <a:xfrm rot="18997588">
            <a:off x="-95664" y="6819624"/>
            <a:ext cx="1909272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CC66FF"/>
                </a:highlight>
              </a:rPr>
              <a:t>End of Year Assessment</a:t>
            </a:r>
          </a:p>
        </p:txBody>
      </p:sp>
      <p:sp>
        <p:nvSpPr>
          <p:cNvPr id="180" name="TextBox 179">
            <a:extLst>
              <a:ext uri="{FF2B5EF4-FFF2-40B4-BE49-F238E27FC236}">
                <a16:creationId xmlns:a16="http://schemas.microsoft.com/office/drawing/2014/main" id="{A42E323E-6F28-46D4-805C-EB854180B938}"/>
              </a:ext>
            </a:extLst>
          </p:cNvPr>
          <p:cNvSpPr txBox="1"/>
          <p:nvPr/>
        </p:nvSpPr>
        <p:spPr>
          <a:xfrm>
            <a:off x="6591795" y="6289013"/>
            <a:ext cx="1512327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000000"/>
                </a:highlight>
              </a:rPr>
              <a:t>C2.6 Rate of Reaction</a:t>
            </a:r>
          </a:p>
        </p:txBody>
      </p:sp>
      <p:sp>
        <p:nvSpPr>
          <p:cNvPr id="181" name="TextBox 180">
            <a:extLst>
              <a:ext uri="{FF2B5EF4-FFF2-40B4-BE49-F238E27FC236}">
                <a16:creationId xmlns:a16="http://schemas.microsoft.com/office/drawing/2014/main" id="{413A74C3-D889-4EE3-A542-816E52C25DCD}"/>
              </a:ext>
            </a:extLst>
          </p:cNvPr>
          <p:cNvSpPr txBox="1"/>
          <p:nvPr/>
        </p:nvSpPr>
        <p:spPr>
          <a:xfrm>
            <a:off x="6648285" y="5071205"/>
            <a:ext cx="1739749" cy="1087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000000"/>
                </a:highlight>
              </a:rPr>
              <a:t>C2.7 Organic Chemistry</a:t>
            </a:r>
          </a:p>
          <a:p>
            <a:endParaRPr lang="en-GB" dirty="0">
              <a:solidFill>
                <a:schemeClr val="bg1"/>
              </a:solidFill>
              <a:highlight>
                <a:srgbClr val="000000"/>
              </a:highlight>
            </a:endParaRPr>
          </a:p>
        </p:txBody>
      </p:sp>
      <p:sp>
        <p:nvSpPr>
          <p:cNvPr id="182" name="TextBox 181">
            <a:extLst>
              <a:ext uri="{FF2B5EF4-FFF2-40B4-BE49-F238E27FC236}">
                <a16:creationId xmlns:a16="http://schemas.microsoft.com/office/drawing/2014/main" id="{FC0D14E1-5D89-4ACB-A3F2-8D66C683B128}"/>
              </a:ext>
            </a:extLst>
          </p:cNvPr>
          <p:cNvSpPr txBox="1"/>
          <p:nvPr/>
        </p:nvSpPr>
        <p:spPr>
          <a:xfrm>
            <a:off x="4681335" y="6212100"/>
            <a:ext cx="15980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highlight>
                  <a:srgbClr val="000000"/>
                </a:highlight>
              </a:rPr>
              <a:t>P2.7 Magnetism</a:t>
            </a:r>
          </a:p>
        </p:txBody>
      </p:sp>
      <p:sp>
        <p:nvSpPr>
          <p:cNvPr id="183" name="TextBox 182">
            <a:extLst>
              <a:ext uri="{FF2B5EF4-FFF2-40B4-BE49-F238E27FC236}">
                <a16:creationId xmlns:a16="http://schemas.microsoft.com/office/drawing/2014/main" id="{0A4EE6E6-AEAC-42C1-86C6-DB90C020775C}"/>
              </a:ext>
            </a:extLst>
          </p:cNvPr>
          <p:cNvSpPr txBox="1"/>
          <p:nvPr/>
        </p:nvSpPr>
        <p:spPr>
          <a:xfrm>
            <a:off x="5886353" y="8115222"/>
            <a:ext cx="1344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highlight>
                  <a:srgbClr val="000000"/>
                </a:highlight>
              </a:rPr>
              <a:t>PPE</a:t>
            </a:r>
          </a:p>
        </p:txBody>
      </p:sp>
      <p:sp>
        <p:nvSpPr>
          <p:cNvPr id="184" name="TextBox 183">
            <a:extLst>
              <a:ext uri="{FF2B5EF4-FFF2-40B4-BE49-F238E27FC236}">
                <a16:creationId xmlns:a16="http://schemas.microsoft.com/office/drawing/2014/main" id="{4C4B61C9-F8BD-4912-938B-D59EAC4A356C}"/>
              </a:ext>
            </a:extLst>
          </p:cNvPr>
          <p:cNvSpPr txBox="1"/>
          <p:nvPr/>
        </p:nvSpPr>
        <p:spPr>
          <a:xfrm>
            <a:off x="7323700" y="2425743"/>
            <a:ext cx="1563979" cy="1087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000000"/>
                </a:highlight>
              </a:rPr>
              <a:t>C2.8 Chemical Analysis</a:t>
            </a:r>
          </a:p>
        </p:txBody>
      </p:sp>
      <p:sp>
        <p:nvSpPr>
          <p:cNvPr id="185" name="TextBox 184">
            <a:extLst>
              <a:ext uri="{FF2B5EF4-FFF2-40B4-BE49-F238E27FC236}">
                <a16:creationId xmlns:a16="http://schemas.microsoft.com/office/drawing/2014/main" id="{B584EFDE-7F23-4DB4-8697-344F8DEEE55F}"/>
              </a:ext>
            </a:extLst>
          </p:cNvPr>
          <p:cNvSpPr txBox="1"/>
          <p:nvPr/>
        </p:nvSpPr>
        <p:spPr>
          <a:xfrm rot="20554432">
            <a:off x="8120113" y="7932111"/>
            <a:ext cx="15243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highlight>
                  <a:srgbClr val="000000"/>
                </a:highlight>
              </a:rPr>
              <a:t>P2.6 Waves</a:t>
            </a:r>
          </a:p>
        </p:txBody>
      </p:sp>
      <p:sp>
        <p:nvSpPr>
          <p:cNvPr id="189" name="TextBox 188">
            <a:extLst>
              <a:ext uri="{FF2B5EF4-FFF2-40B4-BE49-F238E27FC236}">
                <a16:creationId xmlns:a16="http://schemas.microsoft.com/office/drawing/2014/main" id="{5E6BA8B8-598B-485C-AA8B-E5192DFCF0D1}"/>
              </a:ext>
            </a:extLst>
          </p:cNvPr>
          <p:cNvSpPr txBox="1"/>
          <p:nvPr/>
        </p:nvSpPr>
        <p:spPr>
          <a:xfrm>
            <a:off x="4126447" y="8112624"/>
            <a:ext cx="17958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highlight>
                  <a:srgbClr val="000000"/>
                </a:highlight>
              </a:rPr>
              <a:t>B2.2 Inheritance</a:t>
            </a:r>
          </a:p>
        </p:txBody>
      </p:sp>
      <p:sp>
        <p:nvSpPr>
          <p:cNvPr id="190" name="TextBox 189">
            <a:extLst>
              <a:ext uri="{FF2B5EF4-FFF2-40B4-BE49-F238E27FC236}">
                <a16:creationId xmlns:a16="http://schemas.microsoft.com/office/drawing/2014/main" id="{0A6BFF0D-667D-4115-95A5-31D510A4B5B3}"/>
              </a:ext>
            </a:extLst>
          </p:cNvPr>
          <p:cNvSpPr txBox="1"/>
          <p:nvPr/>
        </p:nvSpPr>
        <p:spPr>
          <a:xfrm>
            <a:off x="1690536" y="8517752"/>
            <a:ext cx="12263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highlight>
                  <a:srgbClr val="CC66FF"/>
                </a:highlight>
              </a:rPr>
              <a:t>B2.3 Ecology</a:t>
            </a: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E054340A-9ED1-4458-9EDB-E5A8C90F248B}"/>
              </a:ext>
            </a:extLst>
          </p:cNvPr>
          <p:cNvSpPr/>
          <p:nvPr/>
        </p:nvSpPr>
        <p:spPr>
          <a:xfrm>
            <a:off x="1791155" y="10813477"/>
            <a:ext cx="5870550" cy="824559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C4148AA1-4460-4F5A-90DC-74DA6E530F56}"/>
              </a:ext>
            </a:extLst>
          </p:cNvPr>
          <p:cNvSpPr/>
          <p:nvPr/>
        </p:nvSpPr>
        <p:spPr>
          <a:xfrm>
            <a:off x="1607135" y="6897876"/>
            <a:ext cx="1214980" cy="1304869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28D199FD-A325-4CFB-93F3-597AA3609217}"/>
              </a:ext>
            </a:extLst>
          </p:cNvPr>
          <p:cNvSpPr txBox="1"/>
          <p:nvPr/>
        </p:nvSpPr>
        <p:spPr>
          <a:xfrm>
            <a:off x="1791154" y="7031528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YEAR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240E1B41-7114-4EBA-8C16-3800C4AA32A2}"/>
              </a:ext>
            </a:extLst>
          </p:cNvPr>
          <p:cNvSpPr txBox="1"/>
          <p:nvPr/>
        </p:nvSpPr>
        <p:spPr>
          <a:xfrm>
            <a:off x="1796921" y="7238497"/>
            <a:ext cx="8267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</a:rPr>
              <a:t>11</a:t>
            </a:r>
          </a:p>
        </p:txBody>
      </p:sp>
      <p:sp>
        <p:nvSpPr>
          <p:cNvPr id="188" name="Block Arc 187">
            <a:extLst>
              <a:ext uri="{FF2B5EF4-FFF2-40B4-BE49-F238E27FC236}">
                <a16:creationId xmlns:a16="http://schemas.microsoft.com/office/drawing/2014/main" id="{ADE77FFC-A985-4D53-9719-43C262992F04}"/>
              </a:ext>
            </a:extLst>
          </p:cNvPr>
          <p:cNvSpPr/>
          <p:nvPr/>
        </p:nvSpPr>
        <p:spPr>
          <a:xfrm rot="5400000" flipH="1">
            <a:off x="5644670" y="4260646"/>
            <a:ext cx="4329932" cy="3171578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91" name="TextBox 190">
            <a:extLst>
              <a:ext uri="{FF2B5EF4-FFF2-40B4-BE49-F238E27FC236}">
                <a16:creationId xmlns:a16="http://schemas.microsoft.com/office/drawing/2014/main" id="{FE63EC55-8E63-4C58-9F58-37E00EB17CE7}"/>
              </a:ext>
            </a:extLst>
          </p:cNvPr>
          <p:cNvSpPr txBox="1"/>
          <p:nvPr/>
        </p:nvSpPr>
        <p:spPr>
          <a:xfrm>
            <a:off x="3409120" y="14547848"/>
            <a:ext cx="18422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highlight>
                  <a:srgbClr val="CC66FF"/>
                </a:highlight>
              </a:rPr>
              <a:t>B1.1 Cell Biology</a:t>
            </a:r>
          </a:p>
        </p:txBody>
      </p:sp>
      <p:sp>
        <p:nvSpPr>
          <p:cNvPr id="192" name="TextBox 191">
            <a:extLst>
              <a:ext uri="{FF2B5EF4-FFF2-40B4-BE49-F238E27FC236}">
                <a16:creationId xmlns:a16="http://schemas.microsoft.com/office/drawing/2014/main" id="{9DF34832-CE8E-487C-8854-167B6891C106}"/>
              </a:ext>
            </a:extLst>
          </p:cNvPr>
          <p:cNvSpPr txBox="1"/>
          <p:nvPr/>
        </p:nvSpPr>
        <p:spPr>
          <a:xfrm>
            <a:off x="4249199" y="12684709"/>
            <a:ext cx="18422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highlight>
                  <a:srgbClr val="CC66FF"/>
                </a:highlight>
              </a:rPr>
              <a:t>C1.1 Atomic Structure</a:t>
            </a:r>
          </a:p>
        </p:txBody>
      </p:sp>
      <p:sp>
        <p:nvSpPr>
          <p:cNvPr id="193" name="TextBox 192">
            <a:extLst>
              <a:ext uri="{FF2B5EF4-FFF2-40B4-BE49-F238E27FC236}">
                <a16:creationId xmlns:a16="http://schemas.microsoft.com/office/drawing/2014/main" id="{0E075DFB-6F6B-4A2A-AAD7-A9C556776584}"/>
              </a:ext>
            </a:extLst>
          </p:cNvPr>
          <p:cNvSpPr txBox="1"/>
          <p:nvPr/>
        </p:nvSpPr>
        <p:spPr>
          <a:xfrm>
            <a:off x="4976916" y="14582843"/>
            <a:ext cx="1842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highlight>
                  <a:srgbClr val="CC66FF"/>
                </a:highlight>
              </a:rPr>
              <a:t>P1.1Energy</a:t>
            </a:r>
          </a:p>
        </p:txBody>
      </p:sp>
      <p:cxnSp>
        <p:nvCxnSpPr>
          <p:cNvPr id="195" name="Straight Connector 194">
            <a:extLst>
              <a:ext uri="{FF2B5EF4-FFF2-40B4-BE49-F238E27FC236}">
                <a16:creationId xmlns:a16="http://schemas.microsoft.com/office/drawing/2014/main" id="{2F7682E9-BD81-4A8F-88F1-70D51A79794F}"/>
              </a:ext>
            </a:extLst>
          </p:cNvPr>
          <p:cNvCxnSpPr>
            <a:cxnSpLocks/>
          </p:cNvCxnSpPr>
          <p:nvPr/>
        </p:nvCxnSpPr>
        <p:spPr>
          <a:xfrm flipV="1">
            <a:off x="5782352" y="11258265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Straight Connector 195">
            <a:extLst>
              <a:ext uri="{FF2B5EF4-FFF2-40B4-BE49-F238E27FC236}">
                <a16:creationId xmlns:a16="http://schemas.microsoft.com/office/drawing/2014/main" id="{EB97CC63-4712-4B53-9E74-4582D0066F8C}"/>
              </a:ext>
            </a:extLst>
          </p:cNvPr>
          <p:cNvCxnSpPr>
            <a:cxnSpLocks/>
          </p:cNvCxnSpPr>
          <p:nvPr/>
        </p:nvCxnSpPr>
        <p:spPr>
          <a:xfrm flipV="1">
            <a:off x="1373656" y="11304860"/>
            <a:ext cx="261836" cy="43405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7" name="Straight Connector 196">
            <a:extLst>
              <a:ext uri="{FF2B5EF4-FFF2-40B4-BE49-F238E27FC236}">
                <a16:creationId xmlns:a16="http://schemas.microsoft.com/office/drawing/2014/main" id="{5A277749-45C5-4540-A4FD-059CE61BB795}"/>
              </a:ext>
            </a:extLst>
          </p:cNvPr>
          <p:cNvCxnSpPr>
            <a:cxnSpLocks/>
          </p:cNvCxnSpPr>
          <p:nvPr/>
        </p:nvCxnSpPr>
        <p:spPr>
          <a:xfrm>
            <a:off x="594135" y="7896658"/>
            <a:ext cx="251657" cy="54489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Straight Connector 197">
            <a:extLst>
              <a:ext uri="{FF2B5EF4-FFF2-40B4-BE49-F238E27FC236}">
                <a16:creationId xmlns:a16="http://schemas.microsoft.com/office/drawing/2014/main" id="{96675B41-8C4C-4787-909F-640F1A9A2364}"/>
              </a:ext>
            </a:extLst>
          </p:cNvPr>
          <p:cNvCxnSpPr>
            <a:cxnSpLocks/>
          </p:cNvCxnSpPr>
          <p:nvPr/>
        </p:nvCxnSpPr>
        <p:spPr>
          <a:xfrm flipH="1">
            <a:off x="6906186" y="13424244"/>
            <a:ext cx="21566" cy="3846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id="{A0CA007E-3B9F-4039-97C8-D5E7F25767F3}"/>
              </a:ext>
            </a:extLst>
          </p:cNvPr>
          <p:cNvCxnSpPr>
            <a:cxnSpLocks/>
          </p:cNvCxnSpPr>
          <p:nvPr/>
        </p:nvCxnSpPr>
        <p:spPr>
          <a:xfrm flipH="1">
            <a:off x="1152242" y="10150751"/>
            <a:ext cx="559392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9" name="TextBox 198">
            <a:extLst>
              <a:ext uri="{FF2B5EF4-FFF2-40B4-BE49-F238E27FC236}">
                <a16:creationId xmlns:a16="http://schemas.microsoft.com/office/drawing/2014/main" id="{081621EF-9BFF-4D0D-BB23-92E64903A129}"/>
              </a:ext>
            </a:extLst>
          </p:cNvPr>
          <p:cNvSpPr txBox="1"/>
          <p:nvPr/>
        </p:nvSpPr>
        <p:spPr>
          <a:xfrm>
            <a:off x="6257547" y="9966497"/>
            <a:ext cx="1519412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CC66FF"/>
                </a:highlight>
              </a:rPr>
              <a:t>Christmas Assessment</a:t>
            </a:r>
          </a:p>
        </p:txBody>
      </p:sp>
      <p:cxnSp>
        <p:nvCxnSpPr>
          <p:cNvPr id="203" name="Straight Connector 202">
            <a:extLst>
              <a:ext uri="{FF2B5EF4-FFF2-40B4-BE49-F238E27FC236}">
                <a16:creationId xmlns:a16="http://schemas.microsoft.com/office/drawing/2014/main" id="{42181DC5-DCAF-4864-AE7E-0C3D99A224B3}"/>
              </a:ext>
            </a:extLst>
          </p:cNvPr>
          <p:cNvCxnSpPr>
            <a:cxnSpLocks/>
          </p:cNvCxnSpPr>
          <p:nvPr/>
        </p:nvCxnSpPr>
        <p:spPr>
          <a:xfrm>
            <a:off x="6864876" y="10632055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" name="TextBox 203">
            <a:extLst>
              <a:ext uri="{FF2B5EF4-FFF2-40B4-BE49-F238E27FC236}">
                <a16:creationId xmlns:a16="http://schemas.microsoft.com/office/drawing/2014/main" id="{E7D74F76-2FFE-49D0-B3F3-21575406CB1F}"/>
              </a:ext>
            </a:extLst>
          </p:cNvPr>
          <p:cNvSpPr txBox="1"/>
          <p:nvPr/>
        </p:nvSpPr>
        <p:spPr>
          <a:xfrm>
            <a:off x="3515056" y="11696022"/>
            <a:ext cx="1630510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CC66FF"/>
                </a:highlight>
              </a:rPr>
              <a:t>C2.9 Atmosphere</a:t>
            </a:r>
          </a:p>
        </p:txBody>
      </p:sp>
      <p:cxnSp>
        <p:nvCxnSpPr>
          <p:cNvPr id="205" name="Straight Connector 204">
            <a:extLst>
              <a:ext uri="{FF2B5EF4-FFF2-40B4-BE49-F238E27FC236}">
                <a16:creationId xmlns:a16="http://schemas.microsoft.com/office/drawing/2014/main" id="{454B6D16-4937-443D-A6AC-EDB6AD64263C}"/>
              </a:ext>
            </a:extLst>
          </p:cNvPr>
          <p:cNvCxnSpPr>
            <a:cxnSpLocks/>
          </p:cNvCxnSpPr>
          <p:nvPr/>
        </p:nvCxnSpPr>
        <p:spPr>
          <a:xfrm flipV="1">
            <a:off x="4133651" y="11392176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6" name="TextBox 205">
            <a:extLst>
              <a:ext uri="{FF2B5EF4-FFF2-40B4-BE49-F238E27FC236}">
                <a16:creationId xmlns:a16="http://schemas.microsoft.com/office/drawing/2014/main" id="{B7D79C5D-5B74-4BE8-A8CF-7D5C15589526}"/>
              </a:ext>
            </a:extLst>
          </p:cNvPr>
          <p:cNvSpPr txBox="1"/>
          <p:nvPr/>
        </p:nvSpPr>
        <p:spPr>
          <a:xfrm>
            <a:off x="5894135" y="4768513"/>
            <a:ext cx="9250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highlight>
                  <a:srgbClr val="000000"/>
                </a:highlight>
              </a:rPr>
              <a:t>PPE</a:t>
            </a:r>
          </a:p>
        </p:txBody>
      </p:sp>
      <p:sp>
        <p:nvSpPr>
          <p:cNvPr id="207" name="TextBox 206">
            <a:extLst>
              <a:ext uri="{FF2B5EF4-FFF2-40B4-BE49-F238E27FC236}">
                <a16:creationId xmlns:a16="http://schemas.microsoft.com/office/drawing/2014/main" id="{BCB44F25-CEC5-48D0-B22E-969D575CCF28}"/>
              </a:ext>
            </a:extLst>
          </p:cNvPr>
          <p:cNvSpPr txBox="1"/>
          <p:nvPr/>
        </p:nvSpPr>
        <p:spPr>
          <a:xfrm>
            <a:off x="4883170" y="2984663"/>
            <a:ext cx="17672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highlight>
                  <a:srgbClr val="000000"/>
                </a:highlight>
              </a:rPr>
              <a:t>Revision</a:t>
            </a:r>
          </a:p>
        </p:txBody>
      </p:sp>
      <p:cxnSp>
        <p:nvCxnSpPr>
          <p:cNvPr id="111" name="Straight Connector 110">
            <a:extLst>
              <a:ext uri="{FF2B5EF4-FFF2-40B4-BE49-F238E27FC236}">
                <a16:creationId xmlns:a16="http://schemas.microsoft.com/office/drawing/2014/main" id="{26000964-15C9-42D6-8F3A-8805833A3A8B}"/>
              </a:ext>
            </a:extLst>
          </p:cNvPr>
          <p:cNvCxnSpPr>
            <a:cxnSpLocks/>
          </p:cNvCxnSpPr>
          <p:nvPr/>
        </p:nvCxnSpPr>
        <p:spPr>
          <a:xfrm flipV="1">
            <a:off x="8211988" y="5280460"/>
            <a:ext cx="609595" cy="989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>
            <a:extLst>
              <a:ext uri="{FF2B5EF4-FFF2-40B4-BE49-F238E27FC236}">
                <a16:creationId xmlns:a16="http://schemas.microsoft.com/office/drawing/2014/main" id="{107D5FC3-1993-4323-9FCD-6A2EBE940055}"/>
              </a:ext>
            </a:extLst>
          </p:cNvPr>
          <p:cNvCxnSpPr>
            <a:cxnSpLocks/>
          </p:cNvCxnSpPr>
          <p:nvPr/>
        </p:nvCxnSpPr>
        <p:spPr>
          <a:xfrm flipH="1" flipV="1">
            <a:off x="8093750" y="7680758"/>
            <a:ext cx="368805" cy="55250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xtBox 78">
            <a:extLst>
              <a:ext uri="{FF2B5EF4-FFF2-40B4-BE49-F238E27FC236}">
                <a16:creationId xmlns:a16="http://schemas.microsoft.com/office/drawing/2014/main" id="{433BE18E-EA16-43ED-8DD1-07675E3D2224}"/>
              </a:ext>
            </a:extLst>
          </p:cNvPr>
          <p:cNvSpPr txBox="1"/>
          <p:nvPr/>
        </p:nvSpPr>
        <p:spPr>
          <a:xfrm>
            <a:off x="101834" y="643276"/>
            <a:ext cx="9515347" cy="5383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b="1" u="sng" dirty="0"/>
              <a:t>KS4 SCIENCE LEARNING JOURNEY</a:t>
            </a:r>
          </a:p>
        </p:txBody>
      </p:sp>
      <p:pic>
        <p:nvPicPr>
          <p:cNvPr id="80" name="Picture 79" descr="A close up of a sign&#10;&#10;Description automatically generated">
            <a:extLst>
              <a:ext uri="{FF2B5EF4-FFF2-40B4-BE49-F238E27FC236}">
                <a16:creationId xmlns:a16="http://schemas.microsoft.com/office/drawing/2014/main" id="{0B2AECEA-D942-42F0-AB20-5BB4A385F4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4201" y="135284"/>
            <a:ext cx="1390101" cy="2167242"/>
          </a:xfrm>
          <a:prstGeom prst="rect">
            <a:avLst/>
          </a:prstGeom>
        </p:spPr>
      </p:pic>
      <p:sp>
        <p:nvSpPr>
          <p:cNvPr id="81" name="TextBox 80">
            <a:extLst>
              <a:ext uri="{FF2B5EF4-FFF2-40B4-BE49-F238E27FC236}">
                <a16:creationId xmlns:a16="http://schemas.microsoft.com/office/drawing/2014/main" id="{007B1499-0B74-4B71-B161-EDB59F402B6D}"/>
              </a:ext>
            </a:extLst>
          </p:cNvPr>
          <p:cNvSpPr txBox="1"/>
          <p:nvPr/>
        </p:nvSpPr>
        <p:spPr>
          <a:xfrm>
            <a:off x="546415" y="1181629"/>
            <a:ext cx="7463318" cy="1750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/>
              <a:t>Science KS4 Information</a:t>
            </a:r>
          </a:p>
          <a:p>
            <a:r>
              <a:rPr lang="en-GB" dirty="0"/>
              <a:t>We follow the AQA GCSE Separate Science and Combine Science: Trilogy Courses. This allows us to prepare our pupils for their next step whether they choose to study science or not</a:t>
            </a:r>
          </a:p>
          <a:p>
            <a:r>
              <a:rPr lang="en-GB" dirty="0"/>
              <a:t>More information on this can be found on the AQA Website</a:t>
            </a:r>
          </a:p>
        </p:txBody>
      </p:sp>
      <p:pic>
        <p:nvPicPr>
          <p:cNvPr id="3" name="Graphic 2" descr="Flask with solid fill">
            <a:extLst>
              <a:ext uri="{FF2B5EF4-FFF2-40B4-BE49-F238E27FC236}">
                <a16:creationId xmlns:a16="http://schemas.microsoft.com/office/drawing/2014/main" id="{336BAE1E-C2B5-403E-BBF9-FC0A499FA00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616320" y="15810859"/>
            <a:ext cx="1374831" cy="1374831"/>
          </a:xfrm>
          <a:prstGeom prst="rect">
            <a:avLst/>
          </a:prstGeom>
        </p:spPr>
      </p:pic>
      <p:pic>
        <p:nvPicPr>
          <p:cNvPr id="6" name="Graphic 5" descr="Atom with solid fill">
            <a:extLst>
              <a:ext uri="{FF2B5EF4-FFF2-40B4-BE49-F238E27FC236}">
                <a16:creationId xmlns:a16="http://schemas.microsoft.com/office/drawing/2014/main" id="{63130B73-99BB-4792-BD41-7CB8FE5F758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22920" y="5266294"/>
            <a:ext cx="1340054" cy="1340054"/>
          </a:xfrm>
          <a:prstGeom prst="rect">
            <a:avLst/>
          </a:prstGeom>
        </p:spPr>
      </p:pic>
      <p:pic>
        <p:nvPicPr>
          <p:cNvPr id="8" name="Graphic 7" descr="DNA with solid fill">
            <a:extLst>
              <a:ext uri="{FF2B5EF4-FFF2-40B4-BE49-F238E27FC236}">
                <a16:creationId xmlns:a16="http://schemas.microsoft.com/office/drawing/2014/main" id="{29CB1007-C29B-49B0-A3B0-681156A574D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388034" y="2720564"/>
            <a:ext cx="1112789" cy="1112789"/>
          </a:xfrm>
          <a:prstGeom prst="rect">
            <a:avLst/>
          </a:prstGeom>
        </p:spPr>
      </p:pic>
      <p:pic>
        <p:nvPicPr>
          <p:cNvPr id="12" name="Graphic 11" descr="Beaker with solid fill">
            <a:extLst>
              <a:ext uri="{FF2B5EF4-FFF2-40B4-BE49-F238E27FC236}">
                <a16:creationId xmlns:a16="http://schemas.microsoft.com/office/drawing/2014/main" id="{6B81F014-B00E-4559-9D6F-FE98BC5B2CC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282326" y="8781857"/>
            <a:ext cx="1268685" cy="1268685"/>
          </a:xfrm>
          <a:prstGeom prst="rect">
            <a:avLst/>
          </a:prstGeom>
        </p:spPr>
      </p:pic>
      <p:pic>
        <p:nvPicPr>
          <p:cNvPr id="14" name="Graphic 13" descr="Test tubes with solid fill">
            <a:extLst>
              <a:ext uri="{FF2B5EF4-FFF2-40B4-BE49-F238E27FC236}">
                <a16:creationId xmlns:a16="http://schemas.microsoft.com/office/drawing/2014/main" id="{AF9E77D7-C40F-4586-A836-D5E1479ABDF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01834" y="12681775"/>
            <a:ext cx="914400" cy="914400"/>
          </a:xfrm>
          <a:prstGeom prst="rect">
            <a:avLst/>
          </a:prstGeom>
        </p:spPr>
      </p:pic>
      <p:pic>
        <p:nvPicPr>
          <p:cNvPr id="16" name="Graphic 15" descr="Microscope with solid fill">
            <a:extLst>
              <a:ext uri="{FF2B5EF4-FFF2-40B4-BE49-F238E27FC236}">
                <a16:creationId xmlns:a16="http://schemas.microsoft.com/office/drawing/2014/main" id="{63470E1F-30FF-4D5B-9470-F2B672E6B313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6392604" y="14860268"/>
            <a:ext cx="1196710" cy="119671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1CD64A0A-48F7-4BBF-ADC9-F0FAB15C5A33}"/>
              </a:ext>
            </a:extLst>
          </p:cNvPr>
          <p:cNvSpPr txBox="1"/>
          <p:nvPr/>
        </p:nvSpPr>
        <p:spPr>
          <a:xfrm>
            <a:off x="457380" y="3651607"/>
            <a:ext cx="31319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Where are you going next???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392D6E3-8B4E-41CC-BBD0-CF4EF17B4FD4}"/>
              </a:ext>
            </a:extLst>
          </p:cNvPr>
          <p:cNvSpPr txBox="1"/>
          <p:nvPr/>
        </p:nvSpPr>
        <p:spPr>
          <a:xfrm>
            <a:off x="2991151" y="15673702"/>
            <a:ext cx="3372749" cy="1750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Support Resources:</a:t>
            </a:r>
          </a:p>
          <a:p>
            <a:r>
              <a:rPr lang="en-GB" dirty="0"/>
              <a:t>Seneca Learning – Used for homework</a:t>
            </a:r>
          </a:p>
          <a:p>
            <a:r>
              <a:rPr lang="en-GB" dirty="0"/>
              <a:t>CGP Revision Books – Available through School</a:t>
            </a:r>
          </a:p>
        </p:txBody>
      </p: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43122860-1C8C-4509-B232-F01C137EE1E5}"/>
              </a:ext>
            </a:extLst>
          </p:cNvPr>
          <p:cNvCxnSpPr>
            <a:cxnSpLocks/>
          </p:cNvCxnSpPr>
          <p:nvPr/>
        </p:nvCxnSpPr>
        <p:spPr>
          <a:xfrm flipH="1">
            <a:off x="851213" y="8906374"/>
            <a:ext cx="860421" cy="24853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84">
            <a:extLst>
              <a:ext uri="{FF2B5EF4-FFF2-40B4-BE49-F238E27FC236}">
                <a16:creationId xmlns:a16="http://schemas.microsoft.com/office/drawing/2014/main" id="{CDDB708F-7B29-490D-AD5C-7F3B2B07BDD8}"/>
              </a:ext>
            </a:extLst>
          </p:cNvPr>
          <p:cNvSpPr txBox="1"/>
          <p:nvPr/>
        </p:nvSpPr>
        <p:spPr>
          <a:xfrm>
            <a:off x="2954514" y="6231331"/>
            <a:ext cx="12263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highlight>
                  <a:srgbClr val="000000"/>
                </a:highlight>
              </a:rPr>
              <a:t>B2.3 Ecology</a:t>
            </a:r>
          </a:p>
        </p:txBody>
      </p:sp>
    </p:spTree>
    <p:extLst>
      <p:ext uri="{BB962C8B-B14F-4D97-AF65-F5344CB8AC3E}">
        <p14:creationId xmlns:p14="http://schemas.microsoft.com/office/powerpoint/2010/main" val="22400672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F503D6EACD7641A0BDD1C6B9D98F73" ma:contentTypeVersion="4" ma:contentTypeDescription="Create a new document." ma:contentTypeScope="" ma:versionID="b5641dda345a6a96a6420f592bc22313">
  <xsd:schema xmlns:xsd="http://www.w3.org/2001/XMLSchema" xmlns:xs="http://www.w3.org/2001/XMLSchema" xmlns:p="http://schemas.microsoft.com/office/2006/metadata/properties" xmlns:ns2="920b9788-b66b-46b7-b957-8b372c7cadb6" targetNamespace="http://schemas.microsoft.com/office/2006/metadata/properties" ma:root="true" ma:fieldsID="d26650d5f6bcb3c7787a5506a61d6055" ns2:_="">
    <xsd:import namespace="920b9788-b66b-46b7-b957-8b372c7cadb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0b9788-b66b-46b7-b957-8b372c7cadb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EFBB655-F6BC-407C-ABA0-4BC8914F2EBE}"/>
</file>

<file path=customXml/itemProps2.xml><?xml version="1.0" encoding="utf-8"?>
<ds:datastoreItem xmlns:ds="http://schemas.openxmlformats.org/officeDocument/2006/customXml" ds:itemID="{23065176-7E04-4A68-8F15-58E4CF0990C6}">
  <ds:schemaRefs>
    <ds:schemaRef ds:uri="http://purl.org/dc/elements/1.1/"/>
    <ds:schemaRef ds:uri="http://schemas.microsoft.com/office/2006/metadata/properties"/>
    <ds:schemaRef ds:uri="http://purl.org/dc/terms/"/>
    <ds:schemaRef ds:uri="http://purl.org/dc/dcmitype/"/>
    <ds:schemaRef ds:uri="bf91ffd2-734a-4696-a94d-ffe7c3ef99ef"/>
    <ds:schemaRef ds:uri="http://schemas.microsoft.com/office/2006/documentManagement/types"/>
    <ds:schemaRef ds:uri="e1680a83-034f-4325-ab96-3a92fa10c40f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16AEE897-020C-400F-852C-EB4A9E3A81A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18075</TotalTime>
  <Words>133</Words>
  <Application>Microsoft Office PowerPoint</Application>
  <PresentationFormat>Custom</PresentationFormat>
  <Paragraphs>36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Anand Marwaha</dc:creator>
  <cp:lastModifiedBy>Matt Orsborne</cp:lastModifiedBy>
  <cp:revision>297</cp:revision>
  <cp:lastPrinted>2018-09-02T17:44:52Z</cp:lastPrinted>
  <dcterms:created xsi:type="dcterms:W3CDTF">2018-02-08T08:28:53Z</dcterms:created>
  <dcterms:modified xsi:type="dcterms:W3CDTF">2026-05-20T11:22:16Z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0x01010064F503D6EACD7641A0BDD1C6B9D98F73</vt:lpwstr>
  </property>
</Properties>
</file>