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4"/>
  </p:sldMasterIdLst>
  <p:notesMasterIdLst>
    <p:notesMasterId r:id="rId6"/>
  </p:notesMasterIdLst>
  <p:sldIdLst>
    <p:sldId id="259" r:id="rId5"/>
  </p:sldIdLst>
  <p:sldSz cx="9720263" cy="17640300"/>
  <p:notesSz cx="6797675" cy="9926638"/>
  <p:defaultTextStyle>
    <a:defPPr>
      <a:defRPr lang="en-US"/>
    </a:defPPr>
    <a:lvl1pPr marL="0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1pPr>
    <a:lvl2pPr marL="547237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2pPr>
    <a:lvl3pPr marL="1094475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3pPr>
    <a:lvl4pPr marL="1641713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4pPr>
    <a:lvl5pPr marL="2188951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5pPr>
    <a:lvl6pPr marL="2736188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6pPr>
    <a:lvl7pPr marL="3283426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7pPr>
    <a:lvl8pPr marL="3830663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8pPr>
    <a:lvl9pPr marL="4377902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2060"/>
    <a:srgbClr val="CC66FF"/>
    <a:srgbClr val="144856"/>
    <a:srgbClr val="175A68"/>
    <a:srgbClr val="FE5E00"/>
    <a:srgbClr val="F8B308"/>
    <a:srgbClr val="FF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5434" autoAdjust="0"/>
    <p:restoredTop sz="95833" autoAdjust="0"/>
  </p:normalViewPr>
  <p:slideViewPr>
    <p:cSldViewPr snapToGrid="0">
      <p:cViewPr varScale="1">
        <p:scale>
          <a:sx n="44" d="100"/>
          <a:sy n="44" d="100"/>
        </p:scale>
        <p:origin x="414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27EA94C-77A3-2040-8584-2856F8330D11}" type="datetimeFigureOut">
              <a:rPr lang="en-US" smtClean="0"/>
              <a:t>6/4/2026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476500" y="1241425"/>
            <a:ext cx="184467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E0A575A-FE42-F34E-BE8D-35435E3FEA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44872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1pPr>
    <a:lvl2pPr marL="465338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2pPr>
    <a:lvl3pPr marL="930676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3pPr>
    <a:lvl4pPr marL="1396014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4pPr>
    <a:lvl5pPr marL="1861353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5pPr>
    <a:lvl6pPr marL="2326691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6pPr>
    <a:lvl7pPr marL="2792029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7pPr>
    <a:lvl8pPr marL="3257367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8pPr>
    <a:lvl9pPr marL="3722705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29020" y="2886967"/>
            <a:ext cx="8262224" cy="6141438"/>
          </a:xfrm>
        </p:spPr>
        <p:txBody>
          <a:bodyPr anchor="b"/>
          <a:lstStyle>
            <a:lvl1pPr algn="ctr">
              <a:defRPr sz="6378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5033" y="9265242"/>
            <a:ext cx="7290197" cy="4258988"/>
          </a:xfrm>
        </p:spPr>
        <p:txBody>
          <a:bodyPr/>
          <a:lstStyle>
            <a:lvl1pPr marL="0" indent="0" algn="ctr">
              <a:buNone/>
              <a:defRPr sz="2551"/>
            </a:lvl1pPr>
            <a:lvl2pPr marL="486004" indent="0" algn="ctr">
              <a:buNone/>
              <a:defRPr sz="2126"/>
            </a:lvl2pPr>
            <a:lvl3pPr marL="972007" indent="0" algn="ctr">
              <a:buNone/>
              <a:defRPr sz="1913"/>
            </a:lvl3pPr>
            <a:lvl4pPr marL="1458011" indent="0" algn="ctr">
              <a:buNone/>
              <a:defRPr sz="1701"/>
            </a:lvl4pPr>
            <a:lvl5pPr marL="1944014" indent="0" algn="ctr">
              <a:buNone/>
              <a:defRPr sz="1701"/>
            </a:lvl5pPr>
            <a:lvl6pPr marL="2430018" indent="0" algn="ctr">
              <a:buNone/>
              <a:defRPr sz="1701"/>
            </a:lvl6pPr>
            <a:lvl7pPr marL="2916022" indent="0" algn="ctr">
              <a:buNone/>
              <a:defRPr sz="1701"/>
            </a:lvl7pPr>
            <a:lvl8pPr marL="3402025" indent="0" algn="ctr">
              <a:buNone/>
              <a:defRPr sz="1701"/>
            </a:lvl8pPr>
            <a:lvl9pPr marL="3888029" indent="0" algn="ctr">
              <a:buNone/>
              <a:defRPr sz="1701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04/06/2026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9835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04/06/2026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45203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3206" y="4397830"/>
            <a:ext cx="8383727" cy="7337874"/>
          </a:xfrm>
        </p:spPr>
        <p:txBody>
          <a:bodyPr anchor="b"/>
          <a:lstStyle>
            <a:lvl1pPr>
              <a:defRPr sz="6378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3206" y="11805123"/>
            <a:ext cx="8383727" cy="3858814"/>
          </a:xfrm>
        </p:spPr>
        <p:txBody>
          <a:bodyPr/>
          <a:lstStyle>
            <a:lvl1pPr marL="0" indent="0">
              <a:buNone/>
              <a:defRPr sz="2551">
                <a:solidFill>
                  <a:schemeClr val="tx1"/>
                </a:solidFill>
              </a:defRPr>
            </a:lvl1pPr>
            <a:lvl2pPr marL="486004" indent="0">
              <a:buNone/>
              <a:defRPr sz="2126">
                <a:solidFill>
                  <a:schemeClr val="tx1">
                    <a:tint val="75000"/>
                  </a:schemeClr>
                </a:solidFill>
              </a:defRPr>
            </a:lvl2pPr>
            <a:lvl3pPr marL="972007" indent="0">
              <a:buNone/>
              <a:defRPr sz="1913">
                <a:solidFill>
                  <a:schemeClr val="tx1">
                    <a:tint val="75000"/>
                  </a:schemeClr>
                </a:solidFill>
              </a:defRPr>
            </a:lvl3pPr>
            <a:lvl4pPr marL="1458011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4pPr>
            <a:lvl5pPr marL="1944014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5pPr>
            <a:lvl6pPr marL="2430018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6pPr>
            <a:lvl7pPr marL="2916022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7pPr>
            <a:lvl8pPr marL="3402025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8pPr>
            <a:lvl9pPr marL="3888029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04/06/2026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37057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68268" y="4695913"/>
            <a:ext cx="4131112" cy="1119260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20883" y="4695913"/>
            <a:ext cx="4131112" cy="1119260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04/06/2026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35877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939186"/>
            <a:ext cx="8383727" cy="340964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9535" y="4324325"/>
            <a:ext cx="4112126" cy="2119285"/>
          </a:xfrm>
        </p:spPr>
        <p:txBody>
          <a:bodyPr anchor="b"/>
          <a:lstStyle>
            <a:lvl1pPr marL="0" indent="0">
              <a:buNone/>
              <a:defRPr sz="2551" b="1"/>
            </a:lvl1pPr>
            <a:lvl2pPr marL="486004" indent="0">
              <a:buNone/>
              <a:defRPr sz="2126" b="1"/>
            </a:lvl2pPr>
            <a:lvl3pPr marL="972007" indent="0">
              <a:buNone/>
              <a:defRPr sz="1913" b="1"/>
            </a:lvl3pPr>
            <a:lvl4pPr marL="1458011" indent="0">
              <a:buNone/>
              <a:defRPr sz="1701" b="1"/>
            </a:lvl4pPr>
            <a:lvl5pPr marL="1944014" indent="0">
              <a:buNone/>
              <a:defRPr sz="1701" b="1"/>
            </a:lvl5pPr>
            <a:lvl6pPr marL="2430018" indent="0">
              <a:buNone/>
              <a:defRPr sz="1701" b="1"/>
            </a:lvl6pPr>
            <a:lvl7pPr marL="2916022" indent="0">
              <a:buNone/>
              <a:defRPr sz="1701" b="1"/>
            </a:lvl7pPr>
            <a:lvl8pPr marL="3402025" indent="0">
              <a:buNone/>
              <a:defRPr sz="1701" b="1"/>
            </a:lvl8pPr>
            <a:lvl9pPr marL="3888029" indent="0">
              <a:buNone/>
              <a:defRPr sz="1701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9535" y="6443610"/>
            <a:ext cx="4112126" cy="947757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20884" y="4324325"/>
            <a:ext cx="4132378" cy="2119285"/>
          </a:xfrm>
        </p:spPr>
        <p:txBody>
          <a:bodyPr anchor="b"/>
          <a:lstStyle>
            <a:lvl1pPr marL="0" indent="0">
              <a:buNone/>
              <a:defRPr sz="2551" b="1"/>
            </a:lvl1pPr>
            <a:lvl2pPr marL="486004" indent="0">
              <a:buNone/>
              <a:defRPr sz="2126" b="1"/>
            </a:lvl2pPr>
            <a:lvl3pPr marL="972007" indent="0">
              <a:buNone/>
              <a:defRPr sz="1913" b="1"/>
            </a:lvl3pPr>
            <a:lvl4pPr marL="1458011" indent="0">
              <a:buNone/>
              <a:defRPr sz="1701" b="1"/>
            </a:lvl4pPr>
            <a:lvl5pPr marL="1944014" indent="0">
              <a:buNone/>
              <a:defRPr sz="1701" b="1"/>
            </a:lvl5pPr>
            <a:lvl6pPr marL="2430018" indent="0">
              <a:buNone/>
              <a:defRPr sz="1701" b="1"/>
            </a:lvl6pPr>
            <a:lvl7pPr marL="2916022" indent="0">
              <a:buNone/>
              <a:defRPr sz="1701" b="1"/>
            </a:lvl7pPr>
            <a:lvl8pPr marL="3402025" indent="0">
              <a:buNone/>
              <a:defRPr sz="1701" b="1"/>
            </a:lvl8pPr>
            <a:lvl9pPr marL="3888029" indent="0">
              <a:buNone/>
              <a:defRPr sz="1701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920884" y="6443610"/>
            <a:ext cx="4132378" cy="947757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04/06/2026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50382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04/06/2026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57623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04/06/2026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80112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1176020"/>
            <a:ext cx="3135038" cy="4116070"/>
          </a:xfrm>
        </p:spPr>
        <p:txBody>
          <a:bodyPr anchor="b"/>
          <a:lstStyle>
            <a:lvl1pPr>
              <a:defRPr sz="3402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32378" y="2539880"/>
            <a:ext cx="4920883" cy="12536047"/>
          </a:xfrm>
        </p:spPr>
        <p:txBody>
          <a:bodyPr/>
          <a:lstStyle>
            <a:lvl1pPr>
              <a:defRPr sz="3402"/>
            </a:lvl1pPr>
            <a:lvl2pPr>
              <a:defRPr sz="2976"/>
            </a:lvl2pPr>
            <a:lvl3pPr>
              <a:defRPr sz="2551"/>
            </a:lvl3pPr>
            <a:lvl4pPr>
              <a:defRPr sz="2126"/>
            </a:lvl4pPr>
            <a:lvl5pPr>
              <a:defRPr sz="2126"/>
            </a:lvl5pPr>
            <a:lvl6pPr>
              <a:defRPr sz="2126"/>
            </a:lvl6pPr>
            <a:lvl7pPr>
              <a:defRPr sz="2126"/>
            </a:lvl7pPr>
            <a:lvl8pPr>
              <a:defRPr sz="2126"/>
            </a:lvl8pPr>
            <a:lvl9pPr>
              <a:defRPr sz="2126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9534" y="5292090"/>
            <a:ext cx="3135038" cy="9804251"/>
          </a:xfrm>
        </p:spPr>
        <p:txBody>
          <a:bodyPr/>
          <a:lstStyle>
            <a:lvl1pPr marL="0" indent="0">
              <a:buNone/>
              <a:defRPr sz="1701"/>
            </a:lvl1pPr>
            <a:lvl2pPr marL="486004" indent="0">
              <a:buNone/>
              <a:defRPr sz="1488"/>
            </a:lvl2pPr>
            <a:lvl3pPr marL="972007" indent="0">
              <a:buNone/>
              <a:defRPr sz="1276"/>
            </a:lvl3pPr>
            <a:lvl4pPr marL="1458011" indent="0">
              <a:buNone/>
              <a:defRPr sz="1063"/>
            </a:lvl4pPr>
            <a:lvl5pPr marL="1944014" indent="0">
              <a:buNone/>
              <a:defRPr sz="1063"/>
            </a:lvl5pPr>
            <a:lvl6pPr marL="2430018" indent="0">
              <a:buNone/>
              <a:defRPr sz="1063"/>
            </a:lvl6pPr>
            <a:lvl7pPr marL="2916022" indent="0">
              <a:buNone/>
              <a:defRPr sz="1063"/>
            </a:lvl7pPr>
            <a:lvl8pPr marL="3402025" indent="0">
              <a:buNone/>
              <a:defRPr sz="1063"/>
            </a:lvl8pPr>
            <a:lvl9pPr marL="3888029" indent="0">
              <a:buNone/>
              <a:defRPr sz="106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04/06/2026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92964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1176020"/>
            <a:ext cx="3135038" cy="4116070"/>
          </a:xfrm>
        </p:spPr>
        <p:txBody>
          <a:bodyPr anchor="b"/>
          <a:lstStyle>
            <a:lvl1pPr>
              <a:defRPr sz="3402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132378" y="2539880"/>
            <a:ext cx="4920883" cy="12536047"/>
          </a:xfrm>
        </p:spPr>
        <p:txBody>
          <a:bodyPr anchor="t"/>
          <a:lstStyle>
            <a:lvl1pPr marL="0" indent="0">
              <a:buNone/>
              <a:defRPr sz="3402"/>
            </a:lvl1pPr>
            <a:lvl2pPr marL="486004" indent="0">
              <a:buNone/>
              <a:defRPr sz="2976"/>
            </a:lvl2pPr>
            <a:lvl3pPr marL="972007" indent="0">
              <a:buNone/>
              <a:defRPr sz="2551"/>
            </a:lvl3pPr>
            <a:lvl4pPr marL="1458011" indent="0">
              <a:buNone/>
              <a:defRPr sz="2126"/>
            </a:lvl4pPr>
            <a:lvl5pPr marL="1944014" indent="0">
              <a:buNone/>
              <a:defRPr sz="2126"/>
            </a:lvl5pPr>
            <a:lvl6pPr marL="2430018" indent="0">
              <a:buNone/>
              <a:defRPr sz="2126"/>
            </a:lvl6pPr>
            <a:lvl7pPr marL="2916022" indent="0">
              <a:buNone/>
              <a:defRPr sz="2126"/>
            </a:lvl7pPr>
            <a:lvl8pPr marL="3402025" indent="0">
              <a:buNone/>
              <a:defRPr sz="2126"/>
            </a:lvl8pPr>
            <a:lvl9pPr marL="3888029" indent="0">
              <a:buNone/>
              <a:defRPr sz="2126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9534" y="5292090"/>
            <a:ext cx="3135038" cy="9804251"/>
          </a:xfrm>
        </p:spPr>
        <p:txBody>
          <a:bodyPr/>
          <a:lstStyle>
            <a:lvl1pPr marL="0" indent="0">
              <a:buNone/>
              <a:defRPr sz="1701"/>
            </a:lvl1pPr>
            <a:lvl2pPr marL="486004" indent="0">
              <a:buNone/>
              <a:defRPr sz="1488"/>
            </a:lvl2pPr>
            <a:lvl3pPr marL="972007" indent="0">
              <a:buNone/>
              <a:defRPr sz="1276"/>
            </a:lvl3pPr>
            <a:lvl4pPr marL="1458011" indent="0">
              <a:buNone/>
              <a:defRPr sz="1063"/>
            </a:lvl4pPr>
            <a:lvl5pPr marL="1944014" indent="0">
              <a:buNone/>
              <a:defRPr sz="1063"/>
            </a:lvl5pPr>
            <a:lvl6pPr marL="2430018" indent="0">
              <a:buNone/>
              <a:defRPr sz="1063"/>
            </a:lvl6pPr>
            <a:lvl7pPr marL="2916022" indent="0">
              <a:buNone/>
              <a:defRPr sz="1063"/>
            </a:lvl7pPr>
            <a:lvl8pPr marL="3402025" indent="0">
              <a:buNone/>
              <a:defRPr sz="1063"/>
            </a:lvl8pPr>
            <a:lvl9pPr marL="3888029" indent="0">
              <a:buNone/>
              <a:defRPr sz="106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04/06/2026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30554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04/06/2026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58858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56064" y="939183"/>
            <a:ext cx="2095932" cy="14949339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68269" y="939183"/>
            <a:ext cx="6166292" cy="14949339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04/06/2026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6788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68268" y="939186"/>
            <a:ext cx="8383727" cy="340964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8268" y="4695913"/>
            <a:ext cx="8383727" cy="111926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68268" y="16349948"/>
            <a:ext cx="2187059" cy="939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8CC7FA-4DC8-4AC2-8BC3-7D8537098B71}" type="datetimeFigureOut">
              <a:rPr lang="en-GB" smtClean="0"/>
              <a:t>04/06/2026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19837" y="16349948"/>
            <a:ext cx="3280589" cy="939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64936" y="16349948"/>
            <a:ext cx="2187059" cy="939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22326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defTabSz="972007" rtl="0" eaLnBrk="1" latinLnBrk="0" hangingPunct="1">
        <a:lnSpc>
          <a:spcPct val="90000"/>
        </a:lnSpc>
        <a:spcBef>
          <a:spcPct val="0"/>
        </a:spcBef>
        <a:buNone/>
        <a:defRPr sz="467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43002" indent="-243002" algn="l" defTabSz="972007" rtl="0" eaLnBrk="1" latinLnBrk="0" hangingPunct="1">
        <a:lnSpc>
          <a:spcPct val="90000"/>
        </a:lnSpc>
        <a:spcBef>
          <a:spcPts val="1063"/>
        </a:spcBef>
        <a:buFont typeface="Arial" panose="020B0604020202020204" pitchFamily="34" charset="0"/>
        <a:buChar char="•"/>
        <a:defRPr sz="2976" kern="1200">
          <a:solidFill>
            <a:schemeClr val="tx1"/>
          </a:solidFill>
          <a:latin typeface="+mn-lt"/>
          <a:ea typeface="+mn-ea"/>
          <a:cs typeface="+mn-cs"/>
        </a:defRPr>
      </a:lvl1pPr>
      <a:lvl2pPr marL="729005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2551" kern="1200">
          <a:solidFill>
            <a:schemeClr val="tx1"/>
          </a:solidFill>
          <a:latin typeface="+mn-lt"/>
          <a:ea typeface="+mn-ea"/>
          <a:cs typeface="+mn-cs"/>
        </a:defRPr>
      </a:lvl2pPr>
      <a:lvl3pPr marL="1215009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2126" kern="1200">
          <a:solidFill>
            <a:schemeClr val="tx1"/>
          </a:solidFill>
          <a:latin typeface="+mn-lt"/>
          <a:ea typeface="+mn-ea"/>
          <a:cs typeface="+mn-cs"/>
        </a:defRPr>
      </a:lvl3pPr>
      <a:lvl4pPr marL="1701013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4pPr>
      <a:lvl5pPr marL="2187016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5pPr>
      <a:lvl6pPr marL="2673020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6pPr>
      <a:lvl7pPr marL="3159023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7pPr>
      <a:lvl8pPr marL="3645027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8pPr>
      <a:lvl9pPr marL="4131031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1pPr>
      <a:lvl2pPr marL="486004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2pPr>
      <a:lvl3pPr marL="972007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3pPr>
      <a:lvl4pPr marL="1458011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4pPr>
      <a:lvl5pPr marL="1944014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5pPr>
      <a:lvl6pPr marL="2430018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6pPr>
      <a:lvl7pPr marL="2916022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7pPr>
      <a:lvl8pPr marL="3402025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8pPr>
      <a:lvl9pPr marL="3888029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jpeg"/><Relationship Id="rId18" Type="http://schemas.openxmlformats.org/officeDocument/2006/relationships/image" Target="../media/image16.png"/><Relationship Id="rId26" Type="http://schemas.openxmlformats.org/officeDocument/2006/relationships/image" Target="../media/image24.png"/><Relationship Id="rId3" Type="http://schemas.openxmlformats.org/officeDocument/2006/relationships/image" Target="../media/image2.jpeg"/><Relationship Id="rId21" Type="http://schemas.openxmlformats.org/officeDocument/2006/relationships/image" Target="../media/image19.png"/><Relationship Id="rId7" Type="http://schemas.openxmlformats.org/officeDocument/2006/relationships/image" Target="../media/image5.jpeg"/><Relationship Id="rId12" Type="http://schemas.openxmlformats.org/officeDocument/2006/relationships/image" Target="../media/image10.jpeg"/><Relationship Id="rId17" Type="http://schemas.openxmlformats.org/officeDocument/2006/relationships/image" Target="../media/image15.png"/><Relationship Id="rId25" Type="http://schemas.openxmlformats.org/officeDocument/2006/relationships/image" Target="../media/image23.png"/><Relationship Id="rId2" Type="http://schemas.openxmlformats.org/officeDocument/2006/relationships/image" Target="../media/image1.jpeg"/><Relationship Id="rId16" Type="http://schemas.openxmlformats.org/officeDocument/2006/relationships/image" Target="../media/image14.png"/><Relationship Id="rId20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24" Type="http://schemas.openxmlformats.org/officeDocument/2006/relationships/image" Target="../media/image22.jpeg"/><Relationship Id="rId5" Type="http://schemas.microsoft.com/office/2007/relationships/hdphoto" Target="../media/hdphoto1.wdp"/><Relationship Id="rId15" Type="http://schemas.openxmlformats.org/officeDocument/2006/relationships/image" Target="../media/image13.jpeg"/><Relationship Id="rId23" Type="http://schemas.openxmlformats.org/officeDocument/2006/relationships/image" Target="../media/image21.png"/><Relationship Id="rId10" Type="http://schemas.openxmlformats.org/officeDocument/2006/relationships/image" Target="../media/image8.jpeg"/><Relationship Id="rId19" Type="http://schemas.openxmlformats.org/officeDocument/2006/relationships/image" Target="../media/image17.jpeg"/><Relationship Id="rId4" Type="http://schemas.openxmlformats.org/officeDocument/2006/relationships/image" Target="../media/image3.png"/><Relationship Id="rId9" Type="http://schemas.openxmlformats.org/officeDocument/2006/relationships/image" Target="../media/image7.jpeg"/><Relationship Id="rId14" Type="http://schemas.openxmlformats.org/officeDocument/2006/relationships/image" Target="../media/image12.jpeg"/><Relationship Id="rId22" Type="http://schemas.openxmlformats.org/officeDocument/2006/relationships/image" Target="../media/image20.png"/><Relationship Id="rId27" Type="http://schemas.openxmlformats.org/officeDocument/2006/relationships/image" Target="../media/image2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68" name="Picture 44" descr="Careers jobs office icon orange color vector eps | Premium Vector">
            <a:extLst>
              <a:ext uri="{FF2B5EF4-FFF2-40B4-BE49-F238E27FC236}">
                <a16:creationId xmlns:a16="http://schemas.microsoft.com/office/drawing/2014/main" id="{CCC1EF9C-2AFD-4863-BA2A-DD1EA1C16F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0477" y="5332375"/>
            <a:ext cx="1111366" cy="11113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8" name="Picture 24" descr="6,700+ Vape Icon Stock Illustrations, Royalty-Free Vector ...">
            <a:extLst>
              <a:ext uri="{FF2B5EF4-FFF2-40B4-BE49-F238E27FC236}">
                <a16:creationId xmlns:a16="http://schemas.microsoft.com/office/drawing/2014/main" id="{782F3EED-CEE6-4823-87F4-50EC9D7A2D5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04" t="9183" r="9777" b="16908"/>
          <a:stretch/>
        </p:blipFill>
        <p:spPr bwMode="auto">
          <a:xfrm>
            <a:off x="4157612" y="8042359"/>
            <a:ext cx="1042871" cy="964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23B17486-A587-47A2-ADB2-659652B81BD8}"/>
              </a:ext>
            </a:extLst>
          </p:cNvPr>
          <p:cNvSpPr/>
          <p:nvPr/>
        </p:nvSpPr>
        <p:spPr>
          <a:xfrm>
            <a:off x="1966681" y="2486352"/>
            <a:ext cx="2814510" cy="629361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48BF795-BD48-4B60-9CDD-766ADC0EC605}"/>
              </a:ext>
            </a:extLst>
          </p:cNvPr>
          <p:cNvSpPr/>
          <p:nvPr/>
        </p:nvSpPr>
        <p:spPr>
          <a:xfrm>
            <a:off x="2114182" y="4676732"/>
            <a:ext cx="5733212" cy="604171"/>
          </a:xfrm>
          <a:prstGeom prst="rect">
            <a:avLst/>
          </a:prstGeom>
          <a:solidFill>
            <a:srgbClr val="CC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6" name="Block Arc 5">
            <a:extLst>
              <a:ext uri="{FF2B5EF4-FFF2-40B4-BE49-F238E27FC236}">
                <a16:creationId xmlns:a16="http://schemas.microsoft.com/office/drawing/2014/main" id="{C2D0F1F6-163C-4275-BF9E-A26F38319732}"/>
              </a:ext>
            </a:extLst>
          </p:cNvPr>
          <p:cNvSpPr/>
          <p:nvPr/>
        </p:nvSpPr>
        <p:spPr>
          <a:xfrm rot="5400000" flipH="1">
            <a:off x="6353966" y="7079145"/>
            <a:ext cx="2805423" cy="2287911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solidFill>
                <a:schemeClr val="tx1"/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7D4651AD-EDF1-405C-8A51-C73E040028BC}"/>
              </a:ext>
            </a:extLst>
          </p:cNvPr>
          <p:cNvSpPr/>
          <p:nvPr/>
        </p:nvSpPr>
        <p:spPr>
          <a:xfrm>
            <a:off x="2004178" y="15543288"/>
            <a:ext cx="6575417" cy="610731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8" name="Block Arc 7">
            <a:extLst>
              <a:ext uri="{FF2B5EF4-FFF2-40B4-BE49-F238E27FC236}">
                <a16:creationId xmlns:a16="http://schemas.microsoft.com/office/drawing/2014/main" id="{6F1405D5-86CD-40EB-AE3D-7CCE186AFC0B}"/>
              </a:ext>
            </a:extLst>
          </p:cNvPr>
          <p:cNvSpPr/>
          <p:nvPr/>
        </p:nvSpPr>
        <p:spPr>
          <a:xfrm rot="16200000">
            <a:off x="619964" y="13663093"/>
            <a:ext cx="2780712" cy="2184400"/>
          </a:xfrm>
          <a:prstGeom prst="blockArc">
            <a:avLst>
              <a:gd name="adj1" fmla="val 10794188"/>
              <a:gd name="adj2" fmla="val 156513"/>
              <a:gd name="adj3" fmla="val 28217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schemeClr val="tx1"/>
              </a:solidFill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4B727EB5-6FED-43C7-BBBD-ACEE8A3CF165}"/>
              </a:ext>
            </a:extLst>
          </p:cNvPr>
          <p:cNvSpPr/>
          <p:nvPr/>
        </p:nvSpPr>
        <p:spPr>
          <a:xfrm>
            <a:off x="1928849" y="13352216"/>
            <a:ext cx="5942715" cy="621843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26D3840-085F-4C5F-8C19-E7C9E4332ADB}"/>
              </a:ext>
            </a:extLst>
          </p:cNvPr>
          <p:cNvSpPr txBox="1"/>
          <p:nvPr/>
        </p:nvSpPr>
        <p:spPr>
          <a:xfrm>
            <a:off x="3343839" y="221328"/>
            <a:ext cx="513712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Modern Love" panose="04090805081005020601" pitchFamily="82" charset="0"/>
                <a:cs typeface="Aharoni" panose="020B0604020202020204" pitchFamily="2" charset="-79"/>
              </a:rPr>
              <a:t>PSHE</a:t>
            </a:r>
          </a:p>
          <a:p>
            <a:pPr algn="ctr"/>
            <a:r>
              <a:rPr lang="en-GB" sz="3600" dirty="0">
                <a:latin typeface="Modern Love" panose="04090805081005020601" pitchFamily="82" charset="0"/>
                <a:cs typeface="Aharoni" panose="020B0604020202020204" pitchFamily="2" charset="-79"/>
              </a:rPr>
              <a:t>Learning Journey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C80E22BC-4EEA-42C1-A8D4-6F570F91C7F3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282" b="70513" l="4300" r="98300">
                        <a14:foregroundMark x1="78848" y1="36926" x2="72199" y2="58601"/>
                        <a14:foregroundMark x1="65555" y1="77240" x2="27000" y2="79744"/>
                        <a14:foregroundMark x1="27000" y1="79744" x2="24534" y2="76500"/>
                        <a14:foregroundMark x1="21997" y1="38692" x2="16412" y2="48775"/>
                        <a14:foregroundMark x1="6808" y1="69310" x2="7167" y2="69119"/>
                        <a14:foregroundMark x1="80114" y1="37818" x2="68874" y2="58137"/>
                        <a14:foregroundMark x1="63800" y1="67308" x2="63200" y2="67564"/>
                        <a14:backgroundMark x1="27300" y1="27308" x2="27300" y2="27308"/>
                        <a14:backgroundMark x1="60400" y1="29359" x2="40000" y2="19615"/>
                        <a14:backgroundMark x1="32000" y1="21923" x2="16900" y2="26667"/>
                        <a14:backgroundMark x1="9500" y1="31282" x2="26600" y2="31026"/>
                        <a14:backgroundMark x1="26700" y1="29103" x2="11400" y2="26795"/>
                        <a14:backgroundMark x1="16500" y1="25256" x2="44100" y2="12179"/>
                        <a14:backgroundMark x1="44100" y1="12179" x2="51400" y2="26538"/>
                        <a14:backgroundMark x1="51400" y1="26538" x2="68800" y2="19615"/>
                        <a14:backgroundMark x1="63600" y1="18974" x2="42600" y2="14359"/>
                        <a14:backgroundMark x1="33900" y1="13077" x2="20700" y2="19103"/>
                        <a14:backgroundMark x1="20700" y1="19103" x2="44200" y2="4872"/>
                        <a14:backgroundMark x1="24500" y1="12436" x2="45400" y2="15256"/>
                        <a14:backgroundMark x1="23000" y1="16923" x2="20300" y2="18462"/>
                        <a14:backgroundMark x1="18800" y1="21154" x2="30600" y2="31538"/>
                        <a14:backgroundMark x1="63800" y1="19744" x2="62900" y2="17692"/>
                        <a14:backgroundMark x1="67200" y1="20897" x2="86200" y2="33846"/>
                        <a14:backgroundMark x1="62700" y1="16538" x2="65500" y2="18077"/>
                        <a14:backgroundMark x1="98300" y1="37179" x2="98300" y2="37179"/>
                        <a14:backgroundMark x1="83400" y1="35128" x2="83400" y2="35128"/>
                        <a14:backgroundMark x1="82700" y1="36154" x2="82700" y2="36154"/>
                        <a14:backgroundMark x1="98100" y1="40128" x2="98100" y2="40128"/>
                        <a14:backgroundMark x1="98100" y1="40128" x2="98100" y2="40128"/>
                        <a14:backgroundMark x1="97400" y1="39615" x2="97100" y2="39487"/>
                        <a14:backgroundMark x1="97100" y1="39487" x2="95800" y2="39359"/>
                        <a14:backgroundMark x1="87600" y1="36282" x2="87600" y2="36282"/>
                        <a14:backgroundMark x1="79900" y1="35513" x2="83000" y2="34231"/>
                        <a14:backgroundMark x1="85500" y1="37436" x2="89000" y2="35769"/>
                        <a14:backgroundMark x1="84700" y1="34744" x2="92500" y2="38590"/>
                        <a14:backgroundMark x1="79800" y1="36154" x2="79800" y2="36154"/>
                        <a14:backgroundMark x1="8500" y1="36795" x2="23000" y2="71410"/>
                        <a14:backgroundMark x1="23000" y1="71410" x2="29500" y2="73205"/>
                        <a14:backgroundMark x1="19700" y1="68846" x2="1600" y2="36667"/>
                        <a14:backgroundMark x1="1600" y1="36667" x2="11800" y2="59872"/>
                        <a14:backgroundMark x1="9200" y1="35128" x2="13000" y2="72692"/>
                        <a14:backgroundMark x1="13000" y1="72692" x2="7500" y2="66795"/>
                        <a14:backgroundMark x1="5200" y1="70897" x2="7200" y2="33590"/>
                        <a14:backgroundMark x1="7200" y1="33590" x2="4100" y2="71026"/>
                        <a14:backgroundMark x1="4100" y1="71026" x2="8800" y2="74103"/>
                        <a14:backgroundMark x1="4400" y1="46795" x2="4100" y2="42564"/>
                        <a14:backgroundMark x1="12200" y1="33205" x2="8600" y2="38077"/>
                        <a14:backgroundMark x1="1300" y1="39615" x2="3900" y2="54231"/>
                        <a14:backgroundMark x1="9700" y1="62821" x2="25300" y2="75513"/>
                        <a14:backgroundMark x1="17200" y1="63333" x2="1900" y2="61538"/>
                        <a14:backgroundMark x1="7800" y1="64487" x2="7100" y2="69103"/>
                        <a14:backgroundMark x1="23800" y1="36410" x2="25800" y2="32949"/>
                        <a14:backgroundMark x1="25100" y1="33462" x2="23200" y2="35256"/>
                        <a14:backgroundMark x1="23200" y1="35256" x2="23800" y2="38077"/>
                        <a14:backgroundMark x1="64800" y1="65000" x2="79000" y2="63718"/>
                        <a14:backgroundMark x1="67100" y1="67179" x2="70000" y2="71538"/>
                        <a14:backgroundMark x1="66700" y1="74615" x2="66700" y2="74615"/>
                        <a14:backgroundMark x1="68300" y1="74615" x2="67100" y2="72821"/>
                        <a14:backgroundMark x1="64200" y1="60385" x2="79800" y2="62564"/>
                        <a14:backgroundMark x1="66200" y1="75513" x2="93500" y2="55513"/>
                        <a14:backgroundMark x1="93500" y1="55513" x2="94000" y2="35641"/>
                        <a14:backgroundMark x1="94000" y1="35641" x2="98200" y2="41538"/>
                        <a14:backgroundMark x1="83000" y1="36154" x2="76500" y2="33590"/>
                      </a14:backgroundRemoval>
                    </a14:imgEffect>
                  </a14:imgLayer>
                </a14:imgProps>
              </a:ext>
            </a:extLst>
          </a:blip>
          <a:srcRect t="24406" r="530" b="32512"/>
          <a:stretch/>
        </p:blipFill>
        <p:spPr>
          <a:xfrm rot="19735414">
            <a:off x="7839930" y="15939738"/>
            <a:ext cx="1961372" cy="662609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EEEDFA7F-8B39-4023-8B57-232CC5004700}"/>
              </a:ext>
            </a:extLst>
          </p:cNvPr>
          <p:cNvSpPr txBox="1"/>
          <p:nvPr/>
        </p:nvSpPr>
        <p:spPr>
          <a:xfrm>
            <a:off x="7265978" y="15429809"/>
            <a:ext cx="84107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/>
              <a:t>YEAR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B1BA95E5-914F-4DD7-986D-F63BCE30C714}"/>
              </a:ext>
            </a:extLst>
          </p:cNvPr>
          <p:cNvSpPr/>
          <p:nvPr/>
        </p:nvSpPr>
        <p:spPr>
          <a:xfrm>
            <a:off x="6352881" y="13341299"/>
            <a:ext cx="1572877" cy="647686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A5EA639F-B3BE-46C0-B3B5-BD37CD6F6E56}"/>
              </a:ext>
            </a:extLst>
          </p:cNvPr>
          <p:cNvGrpSpPr/>
          <p:nvPr/>
        </p:nvGrpSpPr>
        <p:grpSpPr>
          <a:xfrm>
            <a:off x="6156218" y="13031521"/>
            <a:ext cx="1214980" cy="1274917"/>
            <a:chOff x="8003494" y="12006378"/>
            <a:chExt cx="1214980" cy="1304869"/>
          </a:xfrm>
        </p:grpSpPr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6E01F341-B2FD-435D-B0E9-F18331DFF55C}"/>
                </a:ext>
              </a:extLst>
            </p:cNvPr>
            <p:cNvSpPr/>
            <p:nvPr/>
          </p:nvSpPr>
          <p:spPr>
            <a:xfrm>
              <a:off x="8003494" y="12006378"/>
              <a:ext cx="1214980" cy="1304869"/>
            </a:xfrm>
            <a:prstGeom prst="ellipse">
              <a:avLst/>
            </a:prstGeom>
            <a:solidFill>
              <a:srgbClr val="00B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/>
            </a:p>
          </p:txBody>
        </p:sp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7B979227-B8B8-4BBD-BCF0-0F5419D4A9B1}"/>
                </a:ext>
              </a:extLst>
            </p:cNvPr>
            <p:cNvSpPr/>
            <p:nvPr/>
          </p:nvSpPr>
          <p:spPr>
            <a:xfrm>
              <a:off x="8191763" y="12192149"/>
              <a:ext cx="841075" cy="90330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/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5BB9F9CB-69DC-460C-B877-E778579F3DD4}"/>
                </a:ext>
              </a:extLst>
            </p:cNvPr>
            <p:cNvSpPr txBox="1"/>
            <p:nvPr/>
          </p:nvSpPr>
          <p:spPr>
            <a:xfrm>
              <a:off x="8188605" y="12254054"/>
              <a:ext cx="841074" cy="3150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b="1" dirty="0"/>
                <a:t>YEAR</a:t>
              </a: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B257DCA4-DB5F-4B18-94A0-F31815DE4EB0}"/>
                </a:ext>
              </a:extLst>
            </p:cNvPr>
            <p:cNvSpPr txBox="1"/>
            <p:nvPr/>
          </p:nvSpPr>
          <p:spPr>
            <a:xfrm>
              <a:off x="8200158" y="12343708"/>
              <a:ext cx="841074" cy="8505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/>
                <a:t>8</a:t>
              </a:r>
            </a:p>
          </p:txBody>
        </p:sp>
      </p:grpSp>
      <p:sp>
        <p:nvSpPr>
          <p:cNvPr id="19" name="Oval 18">
            <a:extLst>
              <a:ext uri="{FF2B5EF4-FFF2-40B4-BE49-F238E27FC236}">
                <a16:creationId xmlns:a16="http://schemas.microsoft.com/office/drawing/2014/main" id="{A67531C9-A007-478B-A70E-6BB6835785F4}"/>
              </a:ext>
            </a:extLst>
          </p:cNvPr>
          <p:cNvSpPr/>
          <p:nvPr/>
        </p:nvSpPr>
        <p:spPr>
          <a:xfrm>
            <a:off x="6943270" y="15287882"/>
            <a:ext cx="1214980" cy="1304869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BEBC58A1-4C94-4034-97D6-FE6998D5DDA7}"/>
              </a:ext>
            </a:extLst>
          </p:cNvPr>
          <p:cNvSpPr/>
          <p:nvPr/>
        </p:nvSpPr>
        <p:spPr>
          <a:xfrm>
            <a:off x="7085115" y="15488665"/>
            <a:ext cx="841075" cy="90330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1731026-DE9D-4AFD-B205-266D8D6F8E79}"/>
              </a:ext>
            </a:extLst>
          </p:cNvPr>
          <p:cNvSpPr txBox="1"/>
          <p:nvPr/>
        </p:nvSpPr>
        <p:spPr>
          <a:xfrm>
            <a:off x="7108612" y="15582209"/>
            <a:ext cx="84107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/>
              <a:t>7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62ECB55A-6D4E-48BF-A730-1298E159BEF7}"/>
              </a:ext>
            </a:extLst>
          </p:cNvPr>
          <p:cNvSpPr txBox="1"/>
          <p:nvPr/>
        </p:nvSpPr>
        <p:spPr>
          <a:xfrm>
            <a:off x="7046818" y="15574598"/>
            <a:ext cx="84107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/>
              <a:t>YEAR</a:t>
            </a:r>
          </a:p>
        </p:txBody>
      </p: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AAEA019B-19D2-493A-AB41-8C97DCFD3145}"/>
              </a:ext>
            </a:extLst>
          </p:cNvPr>
          <p:cNvCxnSpPr>
            <a:cxnSpLocks/>
          </p:cNvCxnSpPr>
          <p:nvPr/>
        </p:nvCxnSpPr>
        <p:spPr>
          <a:xfrm>
            <a:off x="5983264" y="15177251"/>
            <a:ext cx="0" cy="51012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Block Arc 40">
            <a:extLst>
              <a:ext uri="{FF2B5EF4-FFF2-40B4-BE49-F238E27FC236}">
                <a16:creationId xmlns:a16="http://schemas.microsoft.com/office/drawing/2014/main" id="{5EFC9A11-9752-4A26-A9C3-D454DD4FE108}"/>
              </a:ext>
            </a:extLst>
          </p:cNvPr>
          <p:cNvSpPr/>
          <p:nvPr/>
        </p:nvSpPr>
        <p:spPr>
          <a:xfrm rot="5400000" flipH="1">
            <a:off x="6418957" y="11404950"/>
            <a:ext cx="2847721" cy="2325134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solidFill>
                <a:schemeClr val="tx1"/>
              </a:solidFill>
            </a:endParaRP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BDD0B723-CCAD-4122-829E-77A7C2EC63B1}"/>
              </a:ext>
            </a:extLst>
          </p:cNvPr>
          <p:cNvSpPr/>
          <p:nvPr/>
        </p:nvSpPr>
        <p:spPr>
          <a:xfrm>
            <a:off x="2032661" y="11143335"/>
            <a:ext cx="5841604" cy="64269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43" name="Block Arc 42">
            <a:extLst>
              <a:ext uri="{FF2B5EF4-FFF2-40B4-BE49-F238E27FC236}">
                <a16:creationId xmlns:a16="http://schemas.microsoft.com/office/drawing/2014/main" id="{2F76A5E2-D794-4CE0-A90E-45AAB8CBB91C}"/>
              </a:ext>
            </a:extLst>
          </p:cNvPr>
          <p:cNvSpPr/>
          <p:nvPr/>
        </p:nvSpPr>
        <p:spPr>
          <a:xfrm rot="16200000">
            <a:off x="670067" y="9270881"/>
            <a:ext cx="2800986" cy="2229301"/>
          </a:xfrm>
          <a:prstGeom prst="blockArc">
            <a:avLst>
              <a:gd name="adj1" fmla="val 10532807"/>
              <a:gd name="adj2" fmla="val 263439"/>
              <a:gd name="adj3" fmla="val 28511"/>
            </a:avLst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schemeClr val="tx1"/>
              </a:solidFill>
            </a:endParaRPr>
          </a:p>
        </p:txBody>
      </p:sp>
      <p:sp>
        <p:nvSpPr>
          <p:cNvPr id="44" name="Rectangle 140">
            <a:extLst>
              <a:ext uri="{FF2B5EF4-FFF2-40B4-BE49-F238E27FC236}">
                <a16:creationId xmlns:a16="http://schemas.microsoft.com/office/drawing/2014/main" id="{37FE87CE-3946-4549-A4A3-3E7C48715636}"/>
              </a:ext>
            </a:extLst>
          </p:cNvPr>
          <p:cNvSpPr/>
          <p:nvPr/>
        </p:nvSpPr>
        <p:spPr>
          <a:xfrm>
            <a:off x="2032660" y="8997695"/>
            <a:ext cx="5935711" cy="636713"/>
          </a:xfrm>
          <a:custGeom>
            <a:avLst/>
            <a:gdLst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42380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37185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1"/>
              <a:gd name="connsiteX1" fmla="*/ 5909338 w 5909338"/>
              <a:gd name="connsiteY1" fmla="*/ 0 h 642381"/>
              <a:gd name="connsiteX2" fmla="*/ 5831406 w 5909338"/>
              <a:gd name="connsiteY2" fmla="*/ 642381 h 642381"/>
              <a:gd name="connsiteX3" fmla="*/ 0 w 5909338"/>
              <a:gd name="connsiteY3" fmla="*/ 642380 h 642381"/>
              <a:gd name="connsiteX4" fmla="*/ 0 w 5909338"/>
              <a:gd name="connsiteY4" fmla="*/ 0 h 642381"/>
              <a:gd name="connsiteX0" fmla="*/ 0 w 5909338"/>
              <a:gd name="connsiteY0" fmla="*/ 0 h 652772"/>
              <a:gd name="connsiteX1" fmla="*/ 5909338 w 5909338"/>
              <a:gd name="connsiteY1" fmla="*/ 0 h 652772"/>
              <a:gd name="connsiteX2" fmla="*/ 5826211 w 5909338"/>
              <a:gd name="connsiteY2" fmla="*/ 652772 h 652772"/>
              <a:gd name="connsiteX3" fmla="*/ 0 w 5909338"/>
              <a:gd name="connsiteY3" fmla="*/ 642380 h 652772"/>
              <a:gd name="connsiteX4" fmla="*/ 0 w 5909338"/>
              <a:gd name="connsiteY4" fmla="*/ 0 h 6527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909338" h="652772">
                <a:moveTo>
                  <a:pt x="0" y="0"/>
                </a:moveTo>
                <a:lnTo>
                  <a:pt x="5909338" y="0"/>
                </a:lnTo>
                <a:lnTo>
                  <a:pt x="5826211" y="652772"/>
                </a:lnTo>
                <a:lnTo>
                  <a:pt x="0" y="64238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45" name="Oval 44">
            <a:extLst>
              <a:ext uri="{FF2B5EF4-FFF2-40B4-BE49-F238E27FC236}">
                <a16:creationId xmlns:a16="http://schemas.microsoft.com/office/drawing/2014/main" id="{9A7F8E58-7704-460F-8EC5-22FD9A4A1957}"/>
              </a:ext>
            </a:extLst>
          </p:cNvPr>
          <p:cNvSpPr/>
          <p:nvPr/>
        </p:nvSpPr>
        <p:spPr>
          <a:xfrm>
            <a:off x="7545586" y="8549189"/>
            <a:ext cx="1214980" cy="1232766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46" name="Oval 45">
            <a:extLst>
              <a:ext uri="{FF2B5EF4-FFF2-40B4-BE49-F238E27FC236}">
                <a16:creationId xmlns:a16="http://schemas.microsoft.com/office/drawing/2014/main" id="{C1CD1685-52E6-4610-8300-82FD0B074DE7}"/>
              </a:ext>
            </a:extLst>
          </p:cNvPr>
          <p:cNvSpPr/>
          <p:nvPr/>
        </p:nvSpPr>
        <p:spPr>
          <a:xfrm>
            <a:off x="7726139" y="8723589"/>
            <a:ext cx="841075" cy="90330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975C51DA-6417-41F4-9732-EE75815D09BC}"/>
              </a:ext>
            </a:extLst>
          </p:cNvPr>
          <p:cNvSpPr txBox="1"/>
          <p:nvPr/>
        </p:nvSpPr>
        <p:spPr>
          <a:xfrm>
            <a:off x="7738521" y="8804535"/>
            <a:ext cx="84107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/>
              <a:t>9</a:t>
            </a:r>
          </a:p>
        </p:txBody>
      </p:sp>
      <p:cxnSp>
        <p:nvCxnSpPr>
          <p:cNvPr id="48" name="Straight Connector 47">
            <a:extLst>
              <a:ext uri="{FF2B5EF4-FFF2-40B4-BE49-F238E27FC236}">
                <a16:creationId xmlns:a16="http://schemas.microsoft.com/office/drawing/2014/main" id="{3CF86E5A-34FA-40B2-B8A0-E150288ED5CE}"/>
              </a:ext>
            </a:extLst>
          </p:cNvPr>
          <p:cNvCxnSpPr>
            <a:cxnSpLocks/>
          </p:cNvCxnSpPr>
          <p:nvPr/>
        </p:nvCxnSpPr>
        <p:spPr>
          <a:xfrm flipV="1">
            <a:off x="7949686" y="13706345"/>
            <a:ext cx="0" cy="480645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Connector 49">
            <a:extLst>
              <a:ext uri="{FF2B5EF4-FFF2-40B4-BE49-F238E27FC236}">
                <a16:creationId xmlns:a16="http://schemas.microsoft.com/office/drawing/2014/main" id="{6F233EC6-7F1C-4071-882F-D78B2D2BBB8D}"/>
              </a:ext>
            </a:extLst>
          </p:cNvPr>
          <p:cNvCxnSpPr>
            <a:cxnSpLocks/>
          </p:cNvCxnSpPr>
          <p:nvPr/>
        </p:nvCxnSpPr>
        <p:spPr>
          <a:xfrm flipH="1">
            <a:off x="7955198" y="10864230"/>
            <a:ext cx="28458" cy="562827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Connector 50">
            <a:extLst>
              <a:ext uri="{FF2B5EF4-FFF2-40B4-BE49-F238E27FC236}">
                <a16:creationId xmlns:a16="http://schemas.microsoft.com/office/drawing/2014/main" id="{7B8925B1-0ACB-4EF2-A72F-315FE854CD43}"/>
              </a:ext>
            </a:extLst>
          </p:cNvPr>
          <p:cNvCxnSpPr>
            <a:cxnSpLocks/>
          </p:cNvCxnSpPr>
          <p:nvPr/>
        </p:nvCxnSpPr>
        <p:spPr>
          <a:xfrm flipV="1">
            <a:off x="5808871" y="11427057"/>
            <a:ext cx="8807" cy="50862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53">
            <a:extLst>
              <a:ext uri="{FF2B5EF4-FFF2-40B4-BE49-F238E27FC236}">
                <a16:creationId xmlns:a16="http://schemas.microsoft.com/office/drawing/2014/main" id="{5239A4B9-A839-4638-9A73-BDBCEF2E4E68}"/>
              </a:ext>
            </a:extLst>
          </p:cNvPr>
          <p:cNvCxnSpPr>
            <a:cxnSpLocks/>
          </p:cNvCxnSpPr>
          <p:nvPr/>
        </p:nvCxnSpPr>
        <p:spPr>
          <a:xfrm>
            <a:off x="3588245" y="10911559"/>
            <a:ext cx="0" cy="55312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Connector 55">
            <a:extLst>
              <a:ext uri="{FF2B5EF4-FFF2-40B4-BE49-F238E27FC236}">
                <a16:creationId xmlns:a16="http://schemas.microsoft.com/office/drawing/2014/main" id="{BC16A675-913C-4A02-9BC6-3E5ABB28D384}"/>
              </a:ext>
            </a:extLst>
          </p:cNvPr>
          <p:cNvCxnSpPr>
            <a:cxnSpLocks/>
          </p:cNvCxnSpPr>
          <p:nvPr/>
        </p:nvCxnSpPr>
        <p:spPr>
          <a:xfrm>
            <a:off x="6355420" y="8784826"/>
            <a:ext cx="0" cy="55312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>
            <a:extLst>
              <a:ext uri="{FF2B5EF4-FFF2-40B4-BE49-F238E27FC236}">
                <a16:creationId xmlns:a16="http://schemas.microsoft.com/office/drawing/2014/main" id="{4C8BF6F4-170B-4C2E-811E-F38BC1D95614}"/>
              </a:ext>
            </a:extLst>
          </p:cNvPr>
          <p:cNvCxnSpPr>
            <a:cxnSpLocks/>
          </p:cNvCxnSpPr>
          <p:nvPr/>
        </p:nvCxnSpPr>
        <p:spPr>
          <a:xfrm flipH="1">
            <a:off x="2545374" y="8593581"/>
            <a:ext cx="1" cy="642109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" name="Rectangle 60">
            <a:extLst>
              <a:ext uri="{FF2B5EF4-FFF2-40B4-BE49-F238E27FC236}">
                <a16:creationId xmlns:a16="http://schemas.microsoft.com/office/drawing/2014/main" id="{4DB6CF02-C61F-4E2A-AD58-C63331ED5663}"/>
              </a:ext>
            </a:extLst>
          </p:cNvPr>
          <p:cNvSpPr/>
          <p:nvPr/>
        </p:nvSpPr>
        <p:spPr>
          <a:xfrm>
            <a:off x="2114180" y="6821733"/>
            <a:ext cx="5713462" cy="61739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62" name="Block Arc 61">
            <a:extLst>
              <a:ext uri="{FF2B5EF4-FFF2-40B4-BE49-F238E27FC236}">
                <a16:creationId xmlns:a16="http://schemas.microsoft.com/office/drawing/2014/main" id="{FA95BF7A-235E-45FA-BBB7-C5C9C9C7CE37}"/>
              </a:ext>
            </a:extLst>
          </p:cNvPr>
          <p:cNvSpPr/>
          <p:nvPr/>
        </p:nvSpPr>
        <p:spPr>
          <a:xfrm rot="16200000">
            <a:off x="758789" y="4966051"/>
            <a:ext cx="2763038" cy="2184400"/>
          </a:xfrm>
          <a:prstGeom prst="blockArc">
            <a:avLst>
              <a:gd name="adj1" fmla="val 10800000"/>
              <a:gd name="adj2" fmla="val 156513"/>
              <a:gd name="adj3" fmla="val 28217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schemeClr val="tx1"/>
              </a:solidFill>
            </a:endParaRPr>
          </a:p>
        </p:txBody>
      </p:sp>
      <p:sp>
        <p:nvSpPr>
          <p:cNvPr id="63" name="Rectangle 62">
            <a:extLst>
              <a:ext uri="{FF2B5EF4-FFF2-40B4-BE49-F238E27FC236}">
                <a16:creationId xmlns:a16="http://schemas.microsoft.com/office/drawing/2014/main" id="{9FAA004F-8483-4155-9263-2DAB59D13E0F}"/>
              </a:ext>
            </a:extLst>
          </p:cNvPr>
          <p:cNvSpPr/>
          <p:nvPr/>
        </p:nvSpPr>
        <p:spPr>
          <a:xfrm>
            <a:off x="2110422" y="4675273"/>
            <a:ext cx="2216765" cy="62106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64" name="Oval 63">
            <a:extLst>
              <a:ext uri="{FF2B5EF4-FFF2-40B4-BE49-F238E27FC236}">
                <a16:creationId xmlns:a16="http://schemas.microsoft.com/office/drawing/2014/main" id="{0F678ED5-84ED-4D3B-993D-5A506C5BBCD4}"/>
              </a:ext>
            </a:extLst>
          </p:cNvPr>
          <p:cNvSpPr/>
          <p:nvPr/>
        </p:nvSpPr>
        <p:spPr>
          <a:xfrm>
            <a:off x="3409591" y="4315838"/>
            <a:ext cx="1214980" cy="1279996"/>
          </a:xfrm>
          <a:prstGeom prst="ellipse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65" name="Oval 64">
            <a:extLst>
              <a:ext uri="{FF2B5EF4-FFF2-40B4-BE49-F238E27FC236}">
                <a16:creationId xmlns:a16="http://schemas.microsoft.com/office/drawing/2014/main" id="{B9650F98-5EA1-44CD-AD53-3D4CBC668B39}"/>
              </a:ext>
            </a:extLst>
          </p:cNvPr>
          <p:cNvSpPr/>
          <p:nvPr/>
        </p:nvSpPr>
        <p:spPr>
          <a:xfrm>
            <a:off x="3588245" y="4515085"/>
            <a:ext cx="841075" cy="85431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id="{E72DAA54-3421-48AD-AAD9-250D2909EF6D}"/>
              </a:ext>
            </a:extLst>
          </p:cNvPr>
          <p:cNvSpPr txBox="1"/>
          <p:nvPr/>
        </p:nvSpPr>
        <p:spPr>
          <a:xfrm>
            <a:off x="3528289" y="4641482"/>
            <a:ext cx="84107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/>
              <a:t>10</a:t>
            </a:r>
          </a:p>
        </p:txBody>
      </p:sp>
      <p:sp>
        <p:nvSpPr>
          <p:cNvPr id="67" name="Block Arc 66">
            <a:extLst>
              <a:ext uri="{FF2B5EF4-FFF2-40B4-BE49-F238E27FC236}">
                <a16:creationId xmlns:a16="http://schemas.microsoft.com/office/drawing/2014/main" id="{BDC955D0-F714-4BD2-A2F2-482E30124322}"/>
              </a:ext>
            </a:extLst>
          </p:cNvPr>
          <p:cNvSpPr/>
          <p:nvPr/>
        </p:nvSpPr>
        <p:spPr>
          <a:xfrm rot="5400000" flipH="1">
            <a:off x="6315755" y="2785276"/>
            <a:ext cx="2800409" cy="2204310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rgbClr val="CC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schemeClr val="tx1"/>
              </a:solidFill>
            </a:endParaRPr>
          </a:p>
        </p:txBody>
      </p:sp>
      <p:sp>
        <p:nvSpPr>
          <p:cNvPr id="68" name="Rectangle 67">
            <a:extLst>
              <a:ext uri="{FF2B5EF4-FFF2-40B4-BE49-F238E27FC236}">
                <a16:creationId xmlns:a16="http://schemas.microsoft.com/office/drawing/2014/main" id="{FFC86EDD-0D93-4F01-BD95-BCBC0EDEDDE3}"/>
              </a:ext>
            </a:extLst>
          </p:cNvPr>
          <p:cNvSpPr/>
          <p:nvPr/>
        </p:nvSpPr>
        <p:spPr>
          <a:xfrm>
            <a:off x="4327186" y="2486954"/>
            <a:ext cx="3481073" cy="629361"/>
          </a:xfrm>
          <a:prstGeom prst="rect">
            <a:avLst/>
          </a:prstGeom>
          <a:solidFill>
            <a:srgbClr val="CC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69" name="Oval 68">
            <a:extLst>
              <a:ext uri="{FF2B5EF4-FFF2-40B4-BE49-F238E27FC236}">
                <a16:creationId xmlns:a16="http://schemas.microsoft.com/office/drawing/2014/main" id="{C4148AA1-4460-4F5A-90DC-74DA6E530F56}"/>
              </a:ext>
            </a:extLst>
          </p:cNvPr>
          <p:cNvSpPr/>
          <p:nvPr/>
        </p:nvSpPr>
        <p:spPr>
          <a:xfrm>
            <a:off x="4102845" y="2127709"/>
            <a:ext cx="1214980" cy="1304869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id="{240E1B41-7114-4EBA-8C16-3800C4AA32A2}"/>
              </a:ext>
            </a:extLst>
          </p:cNvPr>
          <p:cNvSpPr txBox="1"/>
          <p:nvPr/>
        </p:nvSpPr>
        <p:spPr>
          <a:xfrm>
            <a:off x="4277832" y="2446223"/>
            <a:ext cx="82674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</a:rPr>
              <a:t>11</a:t>
            </a:r>
          </a:p>
        </p:txBody>
      </p:sp>
      <p:sp>
        <p:nvSpPr>
          <p:cNvPr id="71" name="TextBox 70">
            <a:extLst>
              <a:ext uri="{FF2B5EF4-FFF2-40B4-BE49-F238E27FC236}">
                <a16:creationId xmlns:a16="http://schemas.microsoft.com/office/drawing/2014/main" id="{28D199FD-A325-4CFB-93F3-597AA3609217}"/>
              </a:ext>
            </a:extLst>
          </p:cNvPr>
          <p:cNvSpPr txBox="1"/>
          <p:nvPr/>
        </p:nvSpPr>
        <p:spPr>
          <a:xfrm>
            <a:off x="4263504" y="2401708"/>
            <a:ext cx="84107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>
                <a:solidFill>
                  <a:schemeClr val="bg1"/>
                </a:solidFill>
              </a:rPr>
              <a:t>YEAR</a:t>
            </a:r>
          </a:p>
        </p:txBody>
      </p:sp>
      <p:sp>
        <p:nvSpPr>
          <p:cNvPr id="72" name="Block Arc 71">
            <a:extLst>
              <a:ext uri="{FF2B5EF4-FFF2-40B4-BE49-F238E27FC236}">
                <a16:creationId xmlns:a16="http://schemas.microsoft.com/office/drawing/2014/main" id="{E01FC1FA-C01C-470C-BC81-3E279D66970F}"/>
              </a:ext>
            </a:extLst>
          </p:cNvPr>
          <p:cNvSpPr/>
          <p:nvPr/>
        </p:nvSpPr>
        <p:spPr>
          <a:xfrm rot="16200000">
            <a:off x="641139" y="688231"/>
            <a:ext cx="2664749" cy="2184400"/>
          </a:xfrm>
          <a:prstGeom prst="blockArc">
            <a:avLst>
              <a:gd name="adj1" fmla="val 10800000"/>
              <a:gd name="adj2" fmla="val 156513"/>
              <a:gd name="adj3" fmla="val 28217"/>
            </a:avLst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schemeClr val="tx1"/>
              </a:solidFill>
            </a:endParaRPr>
          </a:p>
        </p:txBody>
      </p:sp>
      <p:sp>
        <p:nvSpPr>
          <p:cNvPr id="73" name="Triangle 45">
            <a:extLst>
              <a:ext uri="{FF2B5EF4-FFF2-40B4-BE49-F238E27FC236}">
                <a16:creationId xmlns:a16="http://schemas.microsoft.com/office/drawing/2014/main" id="{B7EF2CFE-6B55-494A-8F8B-6869FF9CEB21}"/>
              </a:ext>
            </a:extLst>
          </p:cNvPr>
          <p:cNvSpPr/>
          <p:nvPr/>
        </p:nvSpPr>
        <p:spPr>
          <a:xfrm rot="5400000">
            <a:off x="2271450" y="419876"/>
            <a:ext cx="938427" cy="735967"/>
          </a:xfrm>
          <a:prstGeom prst="triangle">
            <a:avLst>
              <a:gd name="adj" fmla="val 45360"/>
            </a:avLst>
          </a:prstGeom>
          <a:gradFill flip="none" rotWithShape="0">
            <a:gsLst>
              <a:gs pos="0">
                <a:schemeClr val="tx1"/>
              </a:gs>
              <a:gs pos="61000">
                <a:schemeClr val="tx1">
                  <a:lumMod val="95000"/>
                  <a:lumOff val="5000"/>
                  <a:tint val="44500"/>
                  <a:satMod val="160000"/>
                </a:schemeClr>
              </a:gs>
              <a:gs pos="100000">
                <a:schemeClr val="tx1">
                  <a:lumMod val="95000"/>
                  <a:lumOff val="5000"/>
                  <a:tint val="23500"/>
                  <a:satMod val="16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/>
          </a:p>
        </p:txBody>
      </p:sp>
      <p:sp>
        <p:nvSpPr>
          <p:cNvPr id="74" name="Rectangle 73">
            <a:extLst>
              <a:ext uri="{FF2B5EF4-FFF2-40B4-BE49-F238E27FC236}">
                <a16:creationId xmlns:a16="http://schemas.microsoft.com/office/drawing/2014/main" id="{641D218F-F109-476C-B851-C25301E8E711}"/>
              </a:ext>
            </a:extLst>
          </p:cNvPr>
          <p:cNvSpPr/>
          <p:nvPr/>
        </p:nvSpPr>
        <p:spPr>
          <a:xfrm>
            <a:off x="1972765" y="446616"/>
            <a:ext cx="462817" cy="617664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pic>
        <p:nvPicPr>
          <p:cNvPr id="75" name="Picture 2" descr="Wexham School">
            <a:extLst>
              <a:ext uri="{FF2B5EF4-FFF2-40B4-BE49-F238E27FC236}">
                <a16:creationId xmlns:a16="http://schemas.microsoft.com/office/drawing/2014/main" id="{B75FBEE2-0E77-43AE-93B9-FA04977182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72014" y="121305"/>
            <a:ext cx="1209675" cy="1885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89" name="Straight Connector 88">
            <a:extLst>
              <a:ext uri="{FF2B5EF4-FFF2-40B4-BE49-F238E27FC236}">
                <a16:creationId xmlns:a16="http://schemas.microsoft.com/office/drawing/2014/main" id="{B2191BFB-50B6-4700-8144-0D0299F8FABF}"/>
              </a:ext>
            </a:extLst>
          </p:cNvPr>
          <p:cNvCxnSpPr>
            <a:cxnSpLocks/>
          </p:cNvCxnSpPr>
          <p:nvPr/>
        </p:nvCxnSpPr>
        <p:spPr>
          <a:xfrm flipH="1">
            <a:off x="8372014" y="6735408"/>
            <a:ext cx="272815" cy="703716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Straight Connector 89">
            <a:extLst>
              <a:ext uri="{FF2B5EF4-FFF2-40B4-BE49-F238E27FC236}">
                <a16:creationId xmlns:a16="http://schemas.microsoft.com/office/drawing/2014/main" id="{99DEE4A4-5F47-4CA6-A923-580AC3892EDA}"/>
              </a:ext>
            </a:extLst>
          </p:cNvPr>
          <p:cNvCxnSpPr>
            <a:cxnSpLocks/>
          </p:cNvCxnSpPr>
          <p:nvPr/>
        </p:nvCxnSpPr>
        <p:spPr>
          <a:xfrm>
            <a:off x="6176673" y="6462073"/>
            <a:ext cx="0" cy="647679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Straight Connector 90">
            <a:extLst>
              <a:ext uri="{FF2B5EF4-FFF2-40B4-BE49-F238E27FC236}">
                <a16:creationId xmlns:a16="http://schemas.microsoft.com/office/drawing/2014/main" id="{8F9AA178-834D-4C89-9D70-C89E1AE911FB}"/>
              </a:ext>
            </a:extLst>
          </p:cNvPr>
          <p:cNvCxnSpPr>
            <a:cxnSpLocks/>
          </p:cNvCxnSpPr>
          <p:nvPr/>
        </p:nvCxnSpPr>
        <p:spPr>
          <a:xfrm flipV="1">
            <a:off x="1048107" y="6774669"/>
            <a:ext cx="448971" cy="66001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3" name="Straight Connector 112">
            <a:extLst>
              <a:ext uri="{FF2B5EF4-FFF2-40B4-BE49-F238E27FC236}">
                <a16:creationId xmlns:a16="http://schemas.microsoft.com/office/drawing/2014/main" id="{E9253433-DD4B-4E24-93F3-308D813F2FA5}"/>
              </a:ext>
            </a:extLst>
          </p:cNvPr>
          <p:cNvCxnSpPr>
            <a:cxnSpLocks/>
          </p:cNvCxnSpPr>
          <p:nvPr/>
        </p:nvCxnSpPr>
        <p:spPr>
          <a:xfrm flipV="1">
            <a:off x="3739118" y="2858174"/>
            <a:ext cx="0" cy="50293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4" name="Straight Connector 113">
            <a:extLst>
              <a:ext uri="{FF2B5EF4-FFF2-40B4-BE49-F238E27FC236}">
                <a16:creationId xmlns:a16="http://schemas.microsoft.com/office/drawing/2014/main" id="{107D5FC3-1993-4323-9FCD-6A2EBE940055}"/>
              </a:ext>
            </a:extLst>
          </p:cNvPr>
          <p:cNvCxnSpPr>
            <a:cxnSpLocks/>
          </p:cNvCxnSpPr>
          <p:nvPr/>
        </p:nvCxnSpPr>
        <p:spPr>
          <a:xfrm>
            <a:off x="918120" y="755448"/>
            <a:ext cx="494751" cy="116319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>
            <a:extLst>
              <a:ext uri="{FF2B5EF4-FFF2-40B4-BE49-F238E27FC236}">
                <a16:creationId xmlns:a16="http://schemas.microsoft.com/office/drawing/2014/main" id="{F2866A37-682D-41A1-BB30-965B8E6803A0}"/>
              </a:ext>
            </a:extLst>
          </p:cNvPr>
          <p:cNvSpPr txBox="1"/>
          <p:nvPr/>
        </p:nvSpPr>
        <p:spPr>
          <a:xfrm>
            <a:off x="5331920" y="14771188"/>
            <a:ext cx="200093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Adjusting To Change</a:t>
            </a:r>
          </a:p>
        </p:txBody>
      </p:sp>
      <p:cxnSp>
        <p:nvCxnSpPr>
          <p:cNvPr id="116" name="Straight Connector 115">
            <a:extLst>
              <a:ext uri="{FF2B5EF4-FFF2-40B4-BE49-F238E27FC236}">
                <a16:creationId xmlns:a16="http://schemas.microsoft.com/office/drawing/2014/main" id="{AF4E0DB4-9B45-4C89-930F-DA37FF93258A}"/>
              </a:ext>
            </a:extLst>
          </p:cNvPr>
          <p:cNvCxnSpPr>
            <a:cxnSpLocks/>
          </p:cNvCxnSpPr>
          <p:nvPr/>
        </p:nvCxnSpPr>
        <p:spPr>
          <a:xfrm flipV="1">
            <a:off x="4766520" y="15882375"/>
            <a:ext cx="0" cy="677707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7" name="TextBox 116">
            <a:extLst>
              <a:ext uri="{FF2B5EF4-FFF2-40B4-BE49-F238E27FC236}">
                <a16:creationId xmlns:a16="http://schemas.microsoft.com/office/drawing/2014/main" id="{DD5E8735-ED76-43A7-8ACE-AC1AC382EAB2}"/>
              </a:ext>
            </a:extLst>
          </p:cNvPr>
          <p:cNvSpPr txBox="1"/>
          <p:nvPr/>
        </p:nvSpPr>
        <p:spPr>
          <a:xfrm>
            <a:off x="4008782" y="16722456"/>
            <a:ext cx="182486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British Values</a:t>
            </a:r>
          </a:p>
        </p:txBody>
      </p:sp>
      <p:sp>
        <p:nvSpPr>
          <p:cNvPr id="118" name="TextBox 117">
            <a:extLst>
              <a:ext uri="{FF2B5EF4-FFF2-40B4-BE49-F238E27FC236}">
                <a16:creationId xmlns:a16="http://schemas.microsoft.com/office/drawing/2014/main" id="{B0159197-3B2A-4710-A736-292318B679A3}"/>
              </a:ext>
            </a:extLst>
          </p:cNvPr>
          <p:cNvSpPr txBox="1"/>
          <p:nvPr/>
        </p:nvSpPr>
        <p:spPr>
          <a:xfrm>
            <a:off x="2387411" y="14523841"/>
            <a:ext cx="182486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Developing Friendships and Relationships</a:t>
            </a:r>
          </a:p>
        </p:txBody>
      </p:sp>
      <p:cxnSp>
        <p:nvCxnSpPr>
          <p:cNvPr id="119" name="Straight Connector 118">
            <a:extLst>
              <a:ext uri="{FF2B5EF4-FFF2-40B4-BE49-F238E27FC236}">
                <a16:creationId xmlns:a16="http://schemas.microsoft.com/office/drawing/2014/main" id="{AD2885C0-71EB-4965-B90B-EA905051DE62}"/>
              </a:ext>
            </a:extLst>
          </p:cNvPr>
          <p:cNvCxnSpPr>
            <a:cxnSpLocks/>
          </p:cNvCxnSpPr>
          <p:nvPr/>
        </p:nvCxnSpPr>
        <p:spPr>
          <a:xfrm>
            <a:off x="3301727" y="15327145"/>
            <a:ext cx="0" cy="51012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0" name="Straight Connector 119">
            <a:extLst>
              <a:ext uri="{FF2B5EF4-FFF2-40B4-BE49-F238E27FC236}">
                <a16:creationId xmlns:a16="http://schemas.microsoft.com/office/drawing/2014/main" id="{742B885E-8576-4A5E-849A-1012CF55D60C}"/>
              </a:ext>
            </a:extLst>
          </p:cNvPr>
          <p:cNvCxnSpPr>
            <a:cxnSpLocks/>
          </p:cNvCxnSpPr>
          <p:nvPr/>
        </p:nvCxnSpPr>
        <p:spPr>
          <a:xfrm flipV="1">
            <a:off x="1523900" y="15913525"/>
            <a:ext cx="376843" cy="646557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2" name="TextBox 121">
            <a:extLst>
              <a:ext uri="{FF2B5EF4-FFF2-40B4-BE49-F238E27FC236}">
                <a16:creationId xmlns:a16="http://schemas.microsoft.com/office/drawing/2014/main" id="{E5E9D296-F941-40E7-BC02-2BF5102C6E08}"/>
              </a:ext>
            </a:extLst>
          </p:cNvPr>
          <p:cNvSpPr txBox="1"/>
          <p:nvPr/>
        </p:nvSpPr>
        <p:spPr>
          <a:xfrm>
            <a:off x="720508" y="16618372"/>
            <a:ext cx="182486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Families</a:t>
            </a:r>
          </a:p>
        </p:txBody>
      </p:sp>
      <p:cxnSp>
        <p:nvCxnSpPr>
          <p:cNvPr id="123" name="Straight Connector 122">
            <a:extLst>
              <a:ext uri="{FF2B5EF4-FFF2-40B4-BE49-F238E27FC236}">
                <a16:creationId xmlns:a16="http://schemas.microsoft.com/office/drawing/2014/main" id="{C544AC42-C3A4-47D5-98BD-EDDF85224F59}"/>
              </a:ext>
            </a:extLst>
          </p:cNvPr>
          <p:cNvCxnSpPr>
            <a:cxnSpLocks/>
          </p:cNvCxnSpPr>
          <p:nvPr/>
        </p:nvCxnSpPr>
        <p:spPr>
          <a:xfrm>
            <a:off x="1153833" y="13031521"/>
            <a:ext cx="423749" cy="745086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5" name="TextBox 124">
            <a:extLst>
              <a:ext uri="{FF2B5EF4-FFF2-40B4-BE49-F238E27FC236}">
                <a16:creationId xmlns:a16="http://schemas.microsoft.com/office/drawing/2014/main" id="{E398B7A8-C729-4FE2-BA0F-46185104F5DE}"/>
              </a:ext>
            </a:extLst>
          </p:cNvPr>
          <p:cNvSpPr txBox="1"/>
          <p:nvPr/>
        </p:nvSpPr>
        <p:spPr>
          <a:xfrm>
            <a:off x="584645" y="12653615"/>
            <a:ext cx="182486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Puberty</a:t>
            </a:r>
          </a:p>
        </p:txBody>
      </p:sp>
      <p:cxnSp>
        <p:nvCxnSpPr>
          <p:cNvPr id="126" name="Straight Connector 125">
            <a:extLst>
              <a:ext uri="{FF2B5EF4-FFF2-40B4-BE49-F238E27FC236}">
                <a16:creationId xmlns:a16="http://schemas.microsoft.com/office/drawing/2014/main" id="{5842B6A8-7C49-4D3A-9525-F5B7BC56F65C}"/>
              </a:ext>
            </a:extLst>
          </p:cNvPr>
          <p:cNvCxnSpPr>
            <a:cxnSpLocks/>
          </p:cNvCxnSpPr>
          <p:nvPr/>
        </p:nvCxnSpPr>
        <p:spPr>
          <a:xfrm flipH="1" flipV="1">
            <a:off x="4293267" y="13755202"/>
            <a:ext cx="32004" cy="716089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8" name="TextBox 127">
            <a:extLst>
              <a:ext uri="{FF2B5EF4-FFF2-40B4-BE49-F238E27FC236}">
                <a16:creationId xmlns:a16="http://schemas.microsoft.com/office/drawing/2014/main" id="{524AF68D-B8AC-4882-8105-B21D3631451F}"/>
              </a:ext>
            </a:extLst>
          </p:cNvPr>
          <p:cNvSpPr txBox="1"/>
          <p:nvPr/>
        </p:nvSpPr>
        <p:spPr>
          <a:xfrm>
            <a:off x="4087536" y="14543173"/>
            <a:ext cx="182486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Finances</a:t>
            </a:r>
          </a:p>
        </p:txBody>
      </p:sp>
      <p:sp>
        <p:nvSpPr>
          <p:cNvPr id="129" name="TextBox 128">
            <a:extLst>
              <a:ext uri="{FF2B5EF4-FFF2-40B4-BE49-F238E27FC236}">
                <a16:creationId xmlns:a16="http://schemas.microsoft.com/office/drawing/2014/main" id="{F30CEA5C-DFDB-4608-8069-8C89EB74287A}"/>
              </a:ext>
            </a:extLst>
          </p:cNvPr>
          <p:cNvSpPr txBox="1"/>
          <p:nvPr/>
        </p:nvSpPr>
        <p:spPr>
          <a:xfrm>
            <a:off x="7654781" y="14274121"/>
            <a:ext cx="18248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Making Healthy Choices</a:t>
            </a:r>
          </a:p>
        </p:txBody>
      </p:sp>
      <p:sp>
        <p:nvSpPr>
          <p:cNvPr id="131" name="TextBox 130">
            <a:extLst>
              <a:ext uri="{FF2B5EF4-FFF2-40B4-BE49-F238E27FC236}">
                <a16:creationId xmlns:a16="http://schemas.microsoft.com/office/drawing/2014/main" id="{AD433840-0849-47E6-87D0-124ADDC5C073}"/>
              </a:ext>
            </a:extLst>
          </p:cNvPr>
          <p:cNvSpPr txBox="1"/>
          <p:nvPr/>
        </p:nvSpPr>
        <p:spPr>
          <a:xfrm>
            <a:off x="7265978" y="10321095"/>
            <a:ext cx="182486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Personal Safety</a:t>
            </a:r>
          </a:p>
        </p:txBody>
      </p:sp>
      <p:sp>
        <p:nvSpPr>
          <p:cNvPr id="132" name="TextBox 131">
            <a:extLst>
              <a:ext uri="{FF2B5EF4-FFF2-40B4-BE49-F238E27FC236}">
                <a16:creationId xmlns:a16="http://schemas.microsoft.com/office/drawing/2014/main" id="{D5DD96FB-BBD8-4548-8AA6-8746C4EE74C5}"/>
              </a:ext>
            </a:extLst>
          </p:cNvPr>
          <p:cNvSpPr txBox="1"/>
          <p:nvPr/>
        </p:nvSpPr>
        <p:spPr>
          <a:xfrm>
            <a:off x="4889802" y="12177676"/>
            <a:ext cx="200407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Respect and Diversity</a:t>
            </a:r>
          </a:p>
        </p:txBody>
      </p:sp>
      <p:sp>
        <p:nvSpPr>
          <p:cNvPr id="141" name="TextBox 140">
            <a:extLst>
              <a:ext uri="{FF2B5EF4-FFF2-40B4-BE49-F238E27FC236}">
                <a16:creationId xmlns:a16="http://schemas.microsoft.com/office/drawing/2014/main" id="{D9FFAFB3-F207-4F60-BAA0-70908DB6D99F}"/>
              </a:ext>
            </a:extLst>
          </p:cNvPr>
          <p:cNvSpPr txBox="1"/>
          <p:nvPr/>
        </p:nvSpPr>
        <p:spPr>
          <a:xfrm>
            <a:off x="2478268" y="10455140"/>
            <a:ext cx="252170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Online and Financial Safety</a:t>
            </a:r>
          </a:p>
        </p:txBody>
      </p:sp>
      <p:sp>
        <p:nvSpPr>
          <p:cNvPr id="145" name="TextBox 144">
            <a:extLst>
              <a:ext uri="{FF2B5EF4-FFF2-40B4-BE49-F238E27FC236}">
                <a16:creationId xmlns:a16="http://schemas.microsoft.com/office/drawing/2014/main" id="{F20434D2-F05C-44F2-970B-BF4B0446FA54}"/>
              </a:ext>
            </a:extLst>
          </p:cNvPr>
          <p:cNvSpPr txBox="1"/>
          <p:nvPr/>
        </p:nvSpPr>
        <p:spPr>
          <a:xfrm>
            <a:off x="1326881" y="8200051"/>
            <a:ext cx="25217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Healthy and Unhealthy Relationships</a:t>
            </a:r>
          </a:p>
        </p:txBody>
      </p:sp>
      <p:sp>
        <p:nvSpPr>
          <p:cNvPr id="146" name="TextBox 145">
            <a:extLst>
              <a:ext uri="{FF2B5EF4-FFF2-40B4-BE49-F238E27FC236}">
                <a16:creationId xmlns:a16="http://schemas.microsoft.com/office/drawing/2014/main" id="{BEE051BA-7AA4-45E5-92B6-861B4A23E078}"/>
              </a:ext>
            </a:extLst>
          </p:cNvPr>
          <p:cNvSpPr txBox="1"/>
          <p:nvPr/>
        </p:nvSpPr>
        <p:spPr>
          <a:xfrm>
            <a:off x="3528289" y="9805448"/>
            <a:ext cx="303615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Democracy and Participation</a:t>
            </a:r>
          </a:p>
        </p:txBody>
      </p:sp>
      <p:cxnSp>
        <p:nvCxnSpPr>
          <p:cNvPr id="148" name="Straight Connector 147">
            <a:extLst>
              <a:ext uri="{FF2B5EF4-FFF2-40B4-BE49-F238E27FC236}">
                <a16:creationId xmlns:a16="http://schemas.microsoft.com/office/drawing/2014/main" id="{4424CC49-69A0-47D4-9D5C-FD10EE3167BE}"/>
              </a:ext>
            </a:extLst>
          </p:cNvPr>
          <p:cNvCxnSpPr>
            <a:cxnSpLocks/>
          </p:cNvCxnSpPr>
          <p:nvPr/>
        </p:nvCxnSpPr>
        <p:spPr>
          <a:xfrm flipV="1">
            <a:off x="4718038" y="9305261"/>
            <a:ext cx="8807" cy="50862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9" name="TextBox 148">
            <a:extLst>
              <a:ext uri="{FF2B5EF4-FFF2-40B4-BE49-F238E27FC236}">
                <a16:creationId xmlns:a16="http://schemas.microsoft.com/office/drawing/2014/main" id="{FD0D5664-0748-4B77-8E47-174C31352118}"/>
              </a:ext>
            </a:extLst>
          </p:cNvPr>
          <p:cNvSpPr txBox="1"/>
          <p:nvPr/>
        </p:nvSpPr>
        <p:spPr>
          <a:xfrm>
            <a:off x="5438046" y="8463315"/>
            <a:ext cx="1861613" cy="338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Managing Finances</a:t>
            </a:r>
          </a:p>
        </p:txBody>
      </p:sp>
      <p:sp>
        <p:nvSpPr>
          <p:cNvPr id="151" name="TextBox 150">
            <a:extLst>
              <a:ext uri="{FF2B5EF4-FFF2-40B4-BE49-F238E27FC236}">
                <a16:creationId xmlns:a16="http://schemas.microsoft.com/office/drawing/2014/main" id="{39D351A6-9C85-4A05-B8F2-44CCF832F000}"/>
              </a:ext>
            </a:extLst>
          </p:cNvPr>
          <p:cNvSpPr txBox="1"/>
          <p:nvPr/>
        </p:nvSpPr>
        <p:spPr>
          <a:xfrm>
            <a:off x="8314923" y="6148219"/>
            <a:ext cx="15518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Mental Health and Wellbeing</a:t>
            </a:r>
          </a:p>
        </p:txBody>
      </p:sp>
      <p:sp>
        <p:nvSpPr>
          <p:cNvPr id="155" name="TextBox 154">
            <a:extLst>
              <a:ext uri="{FF2B5EF4-FFF2-40B4-BE49-F238E27FC236}">
                <a16:creationId xmlns:a16="http://schemas.microsoft.com/office/drawing/2014/main" id="{5E83790B-25A6-4019-8156-298098A8D6CE}"/>
              </a:ext>
            </a:extLst>
          </p:cNvPr>
          <p:cNvSpPr txBox="1"/>
          <p:nvPr/>
        </p:nvSpPr>
        <p:spPr>
          <a:xfrm>
            <a:off x="5244041" y="6051122"/>
            <a:ext cx="198221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Careers and Options</a:t>
            </a:r>
          </a:p>
        </p:txBody>
      </p:sp>
      <p:cxnSp>
        <p:nvCxnSpPr>
          <p:cNvPr id="156" name="Straight Connector 155">
            <a:extLst>
              <a:ext uri="{FF2B5EF4-FFF2-40B4-BE49-F238E27FC236}">
                <a16:creationId xmlns:a16="http://schemas.microsoft.com/office/drawing/2014/main" id="{5ED61045-E5A8-4F43-9858-FC133DA08F69}"/>
              </a:ext>
            </a:extLst>
          </p:cNvPr>
          <p:cNvCxnSpPr>
            <a:cxnSpLocks/>
          </p:cNvCxnSpPr>
          <p:nvPr/>
        </p:nvCxnSpPr>
        <p:spPr>
          <a:xfrm flipV="1">
            <a:off x="4597449" y="7130428"/>
            <a:ext cx="0" cy="60851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9" name="TextBox 158">
            <a:extLst>
              <a:ext uri="{FF2B5EF4-FFF2-40B4-BE49-F238E27FC236}">
                <a16:creationId xmlns:a16="http://schemas.microsoft.com/office/drawing/2014/main" id="{1A61F000-0544-418D-98A5-3B1AF8509C74}"/>
              </a:ext>
            </a:extLst>
          </p:cNvPr>
          <p:cNvSpPr txBox="1"/>
          <p:nvPr/>
        </p:nvSpPr>
        <p:spPr>
          <a:xfrm>
            <a:off x="3739118" y="7810758"/>
            <a:ext cx="198221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Drugs and Alcohol</a:t>
            </a:r>
          </a:p>
        </p:txBody>
      </p:sp>
      <p:cxnSp>
        <p:nvCxnSpPr>
          <p:cNvPr id="160" name="Straight Connector 159">
            <a:extLst>
              <a:ext uri="{FF2B5EF4-FFF2-40B4-BE49-F238E27FC236}">
                <a16:creationId xmlns:a16="http://schemas.microsoft.com/office/drawing/2014/main" id="{2FB3D8BB-DF69-4539-9F49-F1A30A59DCD5}"/>
              </a:ext>
            </a:extLst>
          </p:cNvPr>
          <p:cNvCxnSpPr>
            <a:cxnSpLocks/>
          </p:cNvCxnSpPr>
          <p:nvPr/>
        </p:nvCxnSpPr>
        <p:spPr>
          <a:xfrm>
            <a:off x="2876318" y="6462073"/>
            <a:ext cx="0" cy="625193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2" name="TextBox 161">
            <a:extLst>
              <a:ext uri="{FF2B5EF4-FFF2-40B4-BE49-F238E27FC236}">
                <a16:creationId xmlns:a16="http://schemas.microsoft.com/office/drawing/2014/main" id="{8219C772-DEFE-461B-B76E-FEC08E369FBD}"/>
              </a:ext>
            </a:extLst>
          </p:cNvPr>
          <p:cNvSpPr txBox="1"/>
          <p:nvPr/>
        </p:nvSpPr>
        <p:spPr>
          <a:xfrm>
            <a:off x="2074607" y="6112773"/>
            <a:ext cx="198221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Criminal Enterprise</a:t>
            </a:r>
          </a:p>
        </p:txBody>
      </p:sp>
      <p:sp>
        <p:nvSpPr>
          <p:cNvPr id="164" name="TextBox 163">
            <a:extLst>
              <a:ext uri="{FF2B5EF4-FFF2-40B4-BE49-F238E27FC236}">
                <a16:creationId xmlns:a16="http://schemas.microsoft.com/office/drawing/2014/main" id="{F3C4852E-8216-40C2-A9B7-9EF2DA8CA67C}"/>
              </a:ext>
            </a:extLst>
          </p:cNvPr>
          <p:cNvSpPr txBox="1"/>
          <p:nvPr/>
        </p:nvSpPr>
        <p:spPr>
          <a:xfrm>
            <a:off x="178459" y="7492373"/>
            <a:ext cx="19822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Sex and Intimate Relationships</a:t>
            </a:r>
          </a:p>
        </p:txBody>
      </p:sp>
      <p:cxnSp>
        <p:nvCxnSpPr>
          <p:cNvPr id="165" name="Straight Connector 164">
            <a:extLst>
              <a:ext uri="{FF2B5EF4-FFF2-40B4-BE49-F238E27FC236}">
                <a16:creationId xmlns:a16="http://schemas.microsoft.com/office/drawing/2014/main" id="{5E7D10EA-2577-47C2-BA1C-F165B28ECFEE}"/>
              </a:ext>
            </a:extLst>
          </p:cNvPr>
          <p:cNvCxnSpPr>
            <a:cxnSpLocks/>
          </p:cNvCxnSpPr>
          <p:nvPr/>
        </p:nvCxnSpPr>
        <p:spPr>
          <a:xfrm>
            <a:off x="1523900" y="4523001"/>
            <a:ext cx="371577" cy="533000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7" name="TextBox 166">
            <a:extLst>
              <a:ext uri="{FF2B5EF4-FFF2-40B4-BE49-F238E27FC236}">
                <a16:creationId xmlns:a16="http://schemas.microsoft.com/office/drawing/2014/main" id="{1889E080-1BDD-4DD7-BDA3-1FE2E1F51905}"/>
              </a:ext>
            </a:extLst>
          </p:cNvPr>
          <p:cNvSpPr txBox="1"/>
          <p:nvPr/>
        </p:nvSpPr>
        <p:spPr>
          <a:xfrm>
            <a:off x="453368" y="4144380"/>
            <a:ext cx="198221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AI and Misogyny</a:t>
            </a:r>
          </a:p>
        </p:txBody>
      </p:sp>
      <p:cxnSp>
        <p:nvCxnSpPr>
          <p:cNvPr id="168" name="Straight Connector 167">
            <a:extLst>
              <a:ext uri="{FF2B5EF4-FFF2-40B4-BE49-F238E27FC236}">
                <a16:creationId xmlns:a16="http://schemas.microsoft.com/office/drawing/2014/main" id="{40281194-35ED-49E2-AC92-87F521AE4126}"/>
              </a:ext>
            </a:extLst>
          </p:cNvPr>
          <p:cNvCxnSpPr>
            <a:cxnSpLocks/>
          </p:cNvCxnSpPr>
          <p:nvPr/>
        </p:nvCxnSpPr>
        <p:spPr>
          <a:xfrm>
            <a:off x="5438046" y="4389120"/>
            <a:ext cx="0" cy="55312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9" name="TextBox 168">
            <a:extLst>
              <a:ext uri="{FF2B5EF4-FFF2-40B4-BE49-F238E27FC236}">
                <a16:creationId xmlns:a16="http://schemas.microsoft.com/office/drawing/2014/main" id="{928CF7AD-86C2-414A-B05E-D2F724BC422D}"/>
              </a:ext>
            </a:extLst>
          </p:cNvPr>
          <p:cNvSpPr txBox="1"/>
          <p:nvPr/>
        </p:nvSpPr>
        <p:spPr>
          <a:xfrm>
            <a:off x="4624571" y="4118215"/>
            <a:ext cx="198221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Managing My Health</a:t>
            </a:r>
          </a:p>
        </p:txBody>
      </p:sp>
      <p:cxnSp>
        <p:nvCxnSpPr>
          <p:cNvPr id="170" name="Straight Connector 169">
            <a:extLst>
              <a:ext uri="{FF2B5EF4-FFF2-40B4-BE49-F238E27FC236}">
                <a16:creationId xmlns:a16="http://schemas.microsoft.com/office/drawing/2014/main" id="{A2460B05-B274-4D0A-992E-CC0F73081AD8}"/>
              </a:ext>
            </a:extLst>
          </p:cNvPr>
          <p:cNvCxnSpPr>
            <a:cxnSpLocks/>
          </p:cNvCxnSpPr>
          <p:nvPr/>
        </p:nvCxnSpPr>
        <p:spPr>
          <a:xfrm flipV="1">
            <a:off x="6994747" y="5076122"/>
            <a:ext cx="0" cy="519712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2" name="TextBox 171">
            <a:extLst>
              <a:ext uri="{FF2B5EF4-FFF2-40B4-BE49-F238E27FC236}">
                <a16:creationId xmlns:a16="http://schemas.microsoft.com/office/drawing/2014/main" id="{54019E86-657A-4501-94F7-A42480CEB10B}"/>
              </a:ext>
            </a:extLst>
          </p:cNvPr>
          <p:cNvSpPr txBox="1"/>
          <p:nvPr/>
        </p:nvSpPr>
        <p:spPr>
          <a:xfrm>
            <a:off x="6308552" y="5630915"/>
            <a:ext cx="198221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Online Safety</a:t>
            </a:r>
          </a:p>
        </p:txBody>
      </p:sp>
      <p:cxnSp>
        <p:nvCxnSpPr>
          <p:cNvPr id="173" name="Straight Connector 172">
            <a:extLst>
              <a:ext uri="{FF2B5EF4-FFF2-40B4-BE49-F238E27FC236}">
                <a16:creationId xmlns:a16="http://schemas.microsoft.com/office/drawing/2014/main" id="{64DF04B7-AEDE-43DE-9BA4-48AC96E33B6A}"/>
              </a:ext>
            </a:extLst>
          </p:cNvPr>
          <p:cNvCxnSpPr>
            <a:cxnSpLocks/>
          </p:cNvCxnSpPr>
          <p:nvPr/>
        </p:nvCxnSpPr>
        <p:spPr>
          <a:xfrm flipH="1" flipV="1">
            <a:off x="8372014" y="4675273"/>
            <a:ext cx="272815" cy="400849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5" name="TextBox 174">
            <a:extLst>
              <a:ext uri="{FF2B5EF4-FFF2-40B4-BE49-F238E27FC236}">
                <a16:creationId xmlns:a16="http://schemas.microsoft.com/office/drawing/2014/main" id="{90FD1C46-3C8A-43C4-A9DF-4DEEB1BFFD8F}"/>
              </a:ext>
            </a:extLst>
          </p:cNvPr>
          <p:cNvSpPr txBox="1"/>
          <p:nvPr/>
        </p:nvSpPr>
        <p:spPr>
          <a:xfrm>
            <a:off x="8202995" y="5075751"/>
            <a:ext cx="16047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Tolerance and Extremism</a:t>
            </a:r>
          </a:p>
        </p:txBody>
      </p:sp>
      <p:cxnSp>
        <p:nvCxnSpPr>
          <p:cNvPr id="176" name="Straight Connector 175">
            <a:extLst>
              <a:ext uri="{FF2B5EF4-FFF2-40B4-BE49-F238E27FC236}">
                <a16:creationId xmlns:a16="http://schemas.microsoft.com/office/drawing/2014/main" id="{97DE1AEB-AEB5-469F-A0BF-D2349E9F73F5}"/>
              </a:ext>
            </a:extLst>
          </p:cNvPr>
          <p:cNvCxnSpPr>
            <a:cxnSpLocks/>
          </p:cNvCxnSpPr>
          <p:nvPr/>
        </p:nvCxnSpPr>
        <p:spPr>
          <a:xfrm flipH="1">
            <a:off x="8279325" y="2720489"/>
            <a:ext cx="300270" cy="275370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8" name="TextBox 177">
            <a:extLst>
              <a:ext uri="{FF2B5EF4-FFF2-40B4-BE49-F238E27FC236}">
                <a16:creationId xmlns:a16="http://schemas.microsoft.com/office/drawing/2014/main" id="{74FFB76E-C411-4957-82C3-23A7F2EBBC03}"/>
              </a:ext>
            </a:extLst>
          </p:cNvPr>
          <p:cNvSpPr txBox="1"/>
          <p:nvPr/>
        </p:nvSpPr>
        <p:spPr>
          <a:xfrm>
            <a:off x="6897834" y="3558544"/>
            <a:ext cx="16693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External Influences</a:t>
            </a:r>
          </a:p>
        </p:txBody>
      </p:sp>
      <p:cxnSp>
        <p:nvCxnSpPr>
          <p:cNvPr id="179" name="Straight Connector 178">
            <a:extLst>
              <a:ext uri="{FF2B5EF4-FFF2-40B4-BE49-F238E27FC236}">
                <a16:creationId xmlns:a16="http://schemas.microsoft.com/office/drawing/2014/main" id="{0D44D011-9390-4488-806C-DDAEA0F2EEFD}"/>
              </a:ext>
            </a:extLst>
          </p:cNvPr>
          <p:cNvCxnSpPr>
            <a:cxnSpLocks/>
          </p:cNvCxnSpPr>
          <p:nvPr/>
        </p:nvCxnSpPr>
        <p:spPr>
          <a:xfrm>
            <a:off x="7842817" y="3858359"/>
            <a:ext cx="529197" cy="0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1" name="TextBox 180">
            <a:extLst>
              <a:ext uri="{FF2B5EF4-FFF2-40B4-BE49-F238E27FC236}">
                <a16:creationId xmlns:a16="http://schemas.microsoft.com/office/drawing/2014/main" id="{EC18B58C-9660-4852-8F48-97403C710F60}"/>
              </a:ext>
            </a:extLst>
          </p:cNvPr>
          <p:cNvSpPr txBox="1"/>
          <p:nvPr/>
        </p:nvSpPr>
        <p:spPr>
          <a:xfrm>
            <a:off x="8443911" y="2224188"/>
            <a:ext cx="12149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Consent and Abuse</a:t>
            </a:r>
          </a:p>
        </p:txBody>
      </p:sp>
      <p:cxnSp>
        <p:nvCxnSpPr>
          <p:cNvPr id="182" name="Straight Connector 181">
            <a:extLst>
              <a:ext uri="{FF2B5EF4-FFF2-40B4-BE49-F238E27FC236}">
                <a16:creationId xmlns:a16="http://schemas.microsoft.com/office/drawing/2014/main" id="{C785136A-5ECA-4D6A-8F51-BE3ACE2492B8}"/>
              </a:ext>
            </a:extLst>
          </p:cNvPr>
          <p:cNvCxnSpPr>
            <a:cxnSpLocks/>
          </p:cNvCxnSpPr>
          <p:nvPr/>
        </p:nvCxnSpPr>
        <p:spPr>
          <a:xfrm>
            <a:off x="7371198" y="2196780"/>
            <a:ext cx="0" cy="55312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4" name="TextBox 183">
            <a:extLst>
              <a:ext uri="{FF2B5EF4-FFF2-40B4-BE49-F238E27FC236}">
                <a16:creationId xmlns:a16="http://schemas.microsoft.com/office/drawing/2014/main" id="{039CF128-2CAE-4B3F-934C-BDCB4A7EDD11}"/>
              </a:ext>
            </a:extLst>
          </p:cNvPr>
          <p:cNvSpPr txBox="1"/>
          <p:nvPr/>
        </p:nvSpPr>
        <p:spPr>
          <a:xfrm>
            <a:off x="6813833" y="1529275"/>
            <a:ext cx="13745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Preparing for Working Life</a:t>
            </a:r>
          </a:p>
        </p:txBody>
      </p:sp>
      <p:cxnSp>
        <p:nvCxnSpPr>
          <p:cNvPr id="185" name="Straight Connector 184">
            <a:extLst>
              <a:ext uri="{FF2B5EF4-FFF2-40B4-BE49-F238E27FC236}">
                <a16:creationId xmlns:a16="http://schemas.microsoft.com/office/drawing/2014/main" id="{98075171-C21D-4D1B-902E-B136BFBE5AB6}"/>
              </a:ext>
            </a:extLst>
          </p:cNvPr>
          <p:cNvCxnSpPr>
            <a:cxnSpLocks/>
            <a:stCxn id="186" idx="2"/>
          </p:cNvCxnSpPr>
          <p:nvPr/>
        </p:nvCxnSpPr>
        <p:spPr>
          <a:xfrm flipH="1">
            <a:off x="6122001" y="2288620"/>
            <a:ext cx="40868" cy="507956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6" name="TextBox 185">
            <a:extLst>
              <a:ext uri="{FF2B5EF4-FFF2-40B4-BE49-F238E27FC236}">
                <a16:creationId xmlns:a16="http://schemas.microsoft.com/office/drawing/2014/main" id="{5D8E00BE-9781-44CD-8063-950350332F7B}"/>
              </a:ext>
            </a:extLst>
          </p:cNvPr>
          <p:cNvSpPr txBox="1"/>
          <p:nvPr/>
        </p:nvSpPr>
        <p:spPr>
          <a:xfrm>
            <a:off x="5171762" y="1703845"/>
            <a:ext cx="19822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Government and Democracy</a:t>
            </a:r>
          </a:p>
        </p:txBody>
      </p:sp>
      <p:sp>
        <p:nvSpPr>
          <p:cNvPr id="190" name="TextBox 189">
            <a:extLst>
              <a:ext uri="{FF2B5EF4-FFF2-40B4-BE49-F238E27FC236}">
                <a16:creationId xmlns:a16="http://schemas.microsoft.com/office/drawing/2014/main" id="{46701DD8-37D0-4E26-BD17-FF637D2E929B}"/>
              </a:ext>
            </a:extLst>
          </p:cNvPr>
          <p:cNvSpPr txBox="1"/>
          <p:nvPr/>
        </p:nvSpPr>
        <p:spPr>
          <a:xfrm>
            <a:off x="3269887" y="3380174"/>
            <a:ext cx="121498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Mental Health and Wellbeing</a:t>
            </a:r>
          </a:p>
        </p:txBody>
      </p:sp>
      <p:cxnSp>
        <p:nvCxnSpPr>
          <p:cNvPr id="191" name="Straight Connector 190">
            <a:extLst>
              <a:ext uri="{FF2B5EF4-FFF2-40B4-BE49-F238E27FC236}">
                <a16:creationId xmlns:a16="http://schemas.microsoft.com/office/drawing/2014/main" id="{488ADCB4-A7F3-48E5-B649-266049AFC145}"/>
              </a:ext>
            </a:extLst>
          </p:cNvPr>
          <p:cNvCxnSpPr>
            <a:cxnSpLocks/>
          </p:cNvCxnSpPr>
          <p:nvPr/>
        </p:nvCxnSpPr>
        <p:spPr>
          <a:xfrm>
            <a:off x="3235562" y="2169662"/>
            <a:ext cx="0" cy="55312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2" name="TextBox 191">
            <a:extLst>
              <a:ext uri="{FF2B5EF4-FFF2-40B4-BE49-F238E27FC236}">
                <a16:creationId xmlns:a16="http://schemas.microsoft.com/office/drawing/2014/main" id="{C9214A41-3E03-4624-89B5-4400FD614A92}"/>
              </a:ext>
            </a:extLst>
          </p:cNvPr>
          <p:cNvSpPr txBox="1"/>
          <p:nvPr/>
        </p:nvSpPr>
        <p:spPr>
          <a:xfrm>
            <a:off x="2778605" y="1502755"/>
            <a:ext cx="12149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Drugs and VAWG</a:t>
            </a:r>
          </a:p>
        </p:txBody>
      </p:sp>
      <p:cxnSp>
        <p:nvCxnSpPr>
          <p:cNvPr id="193" name="Straight Connector 192">
            <a:extLst>
              <a:ext uri="{FF2B5EF4-FFF2-40B4-BE49-F238E27FC236}">
                <a16:creationId xmlns:a16="http://schemas.microsoft.com/office/drawing/2014/main" id="{7E909CD9-E456-4E58-B045-DF01217424CA}"/>
              </a:ext>
            </a:extLst>
          </p:cNvPr>
          <p:cNvCxnSpPr>
            <a:cxnSpLocks/>
          </p:cNvCxnSpPr>
          <p:nvPr/>
        </p:nvCxnSpPr>
        <p:spPr>
          <a:xfrm flipV="1">
            <a:off x="1709688" y="2832156"/>
            <a:ext cx="294490" cy="54801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5" name="TextBox 194">
            <a:extLst>
              <a:ext uri="{FF2B5EF4-FFF2-40B4-BE49-F238E27FC236}">
                <a16:creationId xmlns:a16="http://schemas.microsoft.com/office/drawing/2014/main" id="{06244174-6AF6-43D4-B0EA-827D543C5CEE}"/>
              </a:ext>
            </a:extLst>
          </p:cNvPr>
          <p:cNvSpPr txBox="1"/>
          <p:nvPr/>
        </p:nvSpPr>
        <p:spPr>
          <a:xfrm>
            <a:off x="240043" y="3206760"/>
            <a:ext cx="198221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Sexual Health</a:t>
            </a:r>
          </a:p>
        </p:txBody>
      </p:sp>
      <p:cxnSp>
        <p:nvCxnSpPr>
          <p:cNvPr id="196" name="Straight Connector 195">
            <a:extLst>
              <a:ext uri="{FF2B5EF4-FFF2-40B4-BE49-F238E27FC236}">
                <a16:creationId xmlns:a16="http://schemas.microsoft.com/office/drawing/2014/main" id="{250DDA7D-7BC1-4B25-A405-BF1D1A969742}"/>
              </a:ext>
            </a:extLst>
          </p:cNvPr>
          <p:cNvCxnSpPr>
            <a:cxnSpLocks/>
          </p:cNvCxnSpPr>
          <p:nvPr/>
        </p:nvCxnSpPr>
        <p:spPr>
          <a:xfrm flipH="1">
            <a:off x="1312705" y="1747228"/>
            <a:ext cx="396983" cy="0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8" name="TextBox 197">
            <a:extLst>
              <a:ext uri="{FF2B5EF4-FFF2-40B4-BE49-F238E27FC236}">
                <a16:creationId xmlns:a16="http://schemas.microsoft.com/office/drawing/2014/main" id="{F3B2646E-9D9E-4678-9984-BD5EB024BEA4}"/>
              </a:ext>
            </a:extLst>
          </p:cNvPr>
          <p:cNvSpPr txBox="1"/>
          <p:nvPr/>
        </p:nvSpPr>
        <p:spPr>
          <a:xfrm>
            <a:off x="1614766" y="1453621"/>
            <a:ext cx="12149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Starting A Family</a:t>
            </a:r>
          </a:p>
        </p:txBody>
      </p:sp>
      <p:sp>
        <p:nvSpPr>
          <p:cNvPr id="200" name="TextBox 199">
            <a:extLst>
              <a:ext uri="{FF2B5EF4-FFF2-40B4-BE49-F238E27FC236}">
                <a16:creationId xmlns:a16="http://schemas.microsoft.com/office/drawing/2014/main" id="{529DCB78-0891-456B-A796-031A5C5AD8B3}"/>
              </a:ext>
            </a:extLst>
          </p:cNvPr>
          <p:cNvSpPr txBox="1"/>
          <p:nvPr/>
        </p:nvSpPr>
        <p:spPr>
          <a:xfrm>
            <a:off x="-35198" y="369917"/>
            <a:ext cx="198221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Citizenship</a:t>
            </a:r>
          </a:p>
        </p:txBody>
      </p:sp>
      <p:pic>
        <p:nvPicPr>
          <p:cNvPr id="1026" name="Picture 2" descr="Peacehaven Community School - Fundamental British Values">
            <a:extLst>
              <a:ext uri="{FF2B5EF4-FFF2-40B4-BE49-F238E27FC236}">
                <a16:creationId xmlns:a16="http://schemas.microsoft.com/office/drawing/2014/main" id="{CE505EB4-78DB-4A9F-A81C-665227FB416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364" t="26073" r="38141"/>
          <a:stretch/>
        </p:blipFill>
        <p:spPr bwMode="auto">
          <a:xfrm>
            <a:off x="5696221" y="16293238"/>
            <a:ext cx="1267667" cy="11029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Friendship - Free icons">
            <a:extLst>
              <a:ext uri="{FF2B5EF4-FFF2-40B4-BE49-F238E27FC236}">
                <a16:creationId xmlns:a16="http://schemas.microsoft.com/office/drawing/2014/main" id="{D6B66AE1-85AD-43EA-8A4E-9CFCE7EBD2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0014" y="16156433"/>
            <a:ext cx="1177675" cy="1177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Icon Puberty Stock Illustrations – 836 Icon Puberty Stock ...">
            <a:extLst>
              <a:ext uri="{FF2B5EF4-FFF2-40B4-BE49-F238E27FC236}">
                <a16:creationId xmlns:a16="http://schemas.microsoft.com/office/drawing/2014/main" id="{1C3E9D3F-6BBD-4415-96C9-2692EE55DB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2941" y="12106720"/>
            <a:ext cx="1154938" cy="1154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hildren, Family, Parents Icon Graphic by 121icons · Creative Fabrica">
            <a:extLst>
              <a:ext uri="{FF2B5EF4-FFF2-40B4-BE49-F238E27FC236}">
                <a16:creationId xmlns:a16="http://schemas.microsoft.com/office/drawing/2014/main" id="{2A3D5D68-95B1-4052-8319-5C5E1107DFF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929" r="23088"/>
          <a:stretch/>
        </p:blipFill>
        <p:spPr bwMode="auto">
          <a:xfrm>
            <a:off x="103940" y="14249269"/>
            <a:ext cx="698856" cy="8309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Bank - Free business icons">
            <a:extLst>
              <a:ext uri="{FF2B5EF4-FFF2-40B4-BE49-F238E27FC236}">
                <a16:creationId xmlns:a16="http://schemas.microsoft.com/office/drawing/2014/main" id="{0EE0F108-DA79-46EA-8B47-E5144D8A01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9844" y="12066720"/>
            <a:ext cx="1234938" cy="1234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Health icon vector illustration medical symbol logo health logo design |  Premium AI-generated vector">
            <a:extLst>
              <a:ext uri="{FF2B5EF4-FFF2-40B4-BE49-F238E27FC236}">
                <a16:creationId xmlns:a16="http://schemas.microsoft.com/office/drawing/2014/main" id="{EA86210B-5C55-47FF-9B7D-2498586BB6C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994" t="14097" r="15363" b="13761"/>
          <a:stretch/>
        </p:blipFill>
        <p:spPr bwMode="auto">
          <a:xfrm flipH="1">
            <a:off x="7228988" y="12105683"/>
            <a:ext cx="806167" cy="835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Traffic Light Pedestrian Crossing Icon Vector">
            <a:extLst>
              <a:ext uri="{FF2B5EF4-FFF2-40B4-BE49-F238E27FC236}">
                <a16:creationId xmlns:a16="http://schemas.microsoft.com/office/drawing/2014/main" id="{0D4F1E5B-C2C1-4C32-8B82-5754EB69542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15" t="16354" b="17613"/>
          <a:stretch/>
        </p:blipFill>
        <p:spPr bwMode="auto">
          <a:xfrm>
            <a:off x="8646065" y="10685284"/>
            <a:ext cx="920190" cy="7083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Diversity And Inclusion Icons Images – Browse 83,387 Stock Photos, Vectors,  and Video | Adobe Stock">
            <a:extLst>
              <a:ext uri="{FF2B5EF4-FFF2-40B4-BE49-F238E27FC236}">
                <a16:creationId xmlns:a16="http://schemas.microsoft.com/office/drawing/2014/main" id="{35E9FEC4-CA60-4874-BDD3-5C9908FE150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82" t="8263" r="7737" b="8302"/>
          <a:stretch/>
        </p:blipFill>
        <p:spPr bwMode="auto">
          <a:xfrm>
            <a:off x="5609051" y="10186330"/>
            <a:ext cx="896374" cy="889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internet safety icon isolated">
            <a:extLst>
              <a:ext uri="{FF2B5EF4-FFF2-40B4-BE49-F238E27FC236}">
                <a16:creationId xmlns:a16="http://schemas.microsoft.com/office/drawing/2014/main" id="{49870332-DE4A-4374-8A7D-D69BE2B0EF3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676"/>
          <a:stretch/>
        </p:blipFill>
        <p:spPr bwMode="auto">
          <a:xfrm>
            <a:off x="1828708" y="9902072"/>
            <a:ext cx="687224" cy="7769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1F2FE95C-17BD-4C2C-A5E3-AF2864D4A76D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93661" y="8625803"/>
            <a:ext cx="1015196" cy="1015196"/>
          </a:xfrm>
          <a:prstGeom prst="rect">
            <a:avLst/>
          </a:prstGeom>
        </p:spPr>
      </p:pic>
      <p:pic>
        <p:nvPicPr>
          <p:cNvPr id="1046" name="Picture 22" descr="Budgeting - Free business icons">
            <a:extLst>
              <a:ext uri="{FF2B5EF4-FFF2-40B4-BE49-F238E27FC236}">
                <a16:creationId xmlns:a16="http://schemas.microsoft.com/office/drawing/2014/main" id="{97486185-A915-4701-9C75-2A69AA0125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6733" y="7549303"/>
            <a:ext cx="944857" cy="9448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0" name="Picture 26" descr="Contraceptive - Free healthcare and medical icons">
            <a:extLst>
              <a:ext uri="{FF2B5EF4-FFF2-40B4-BE49-F238E27FC236}">
                <a16:creationId xmlns:a16="http://schemas.microsoft.com/office/drawing/2014/main" id="{E5D5FBAA-F358-4846-926D-F84BB8DC9F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24" y="4898874"/>
            <a:ext cx="1113379" cy="11133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2" name="Picture 28" descr="4,565 Artificial Neural Model Icon Royalty-Free Images, Stock Photos &amp;  Pictures | Shutterstock">
            <a:extLst>
              <a:ext uri="{FF2B5EF4-FFF2-40B4-BE49-F238E27FC236}">
                <a16:creationId xmlns:a16="http://schemas.microsoft.com/office/drawing/2014/main" id="{7CF41738-095A-49F6-A7C0-9EB8949412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9503" y="5374664"/>
            <a:ext cx="638492" cy="6384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4" name="Picture 30" descr="Pregnant - Free people icons">
            <a:extLst>
              <a:ext uri="{FF2B5EF4-FFF2-40B4-BE49-F238E27FC236}">
                <a16:creationId xmlns:a16="http://schemas.microsoft.com/office/drawing/2014/main" id="{6022C463-93D1-487E-BE87-AD8665B5ED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8750" y="3415470"/>
            <a:ext cx="830997" cy="8309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6" name="Picture 32" descr="Democracy - Free miscellaneous icons">
            <a:extLst>
              <a:ext uri="{FF2B5EF4-FFF2-40B4-BE49-F238E27FC236}">
                <a16:creationId xmlns:a16="http://schemas.microsoft.com/office/drawing/2014/main" id="{70C4EE3D-BF91-4F71-B1E6-85F03E4213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3322" y="828422"/>
            <a:ext cx="1113379" cy="11133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8" name="Picture 34" descr="Sexual health - Free shapes and symbols icons">
            <a:extLst>
              <a:ext uri="{FF2B5EF4-FFF2-40B4-BE49-F238E27FC236}">
                <a16:creationId xmlns:a16="http://schemas.microsoft.com/office/drawing/2014/main" id="{89413CFC-17A2-4148-9FC4-F3DB1CA5B9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95" y="2355944"/>
            <a:ext cx="934513" cy="934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60" name="Picture 36" descr="Sexual &amp; Gender-Based Violence - NGO Working Group on Women, Peace and  Security">
            <a:extLst>
              <a:ext uri="{FF2B5EF4-FFF2-40B4-BE49-F238E27FC236}">
                <a16:creationId xmlns:a16="http://schemas.microsoft.com/office/drawing/2014/main" id="{9A208989-90C0-4FD2-AE74-79F4B29EFE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0543" y="1545632"/>
            <a:ext cx="776241" cy="7762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62" name="Picture 38" descr="Debate Icon Icon Related Bureaucracy Government Stock Vector (Royalty Free)  2767331249 | Shutterstock">
            <a:extLst>
              <a:ext uri="{FF2B5EF4-FFF2-40B4-BE49-F238E27FC236}">
                <a16:creationId xmlns:a16="http://schemas.microsoft.com/office/drawing/2014/main" id="{035662C1-9541-454C-A489-A6FF3FAEF80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055" r="15088" b="6682"/>
          <a:stretch/>
        </p:blipFill>
        <p:spPr bwMode="auto">
          <a:xfrm>
            <a:off x="5413511" y="3245082"/>
            <a:ext cx="808334" cy="7643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66" name="Picture 42" descr="Consent Generic color lineal-color icon | Freepik">
            <a:extLst>
              <a:ext uri="{FF2B5EF4-FFF2-40B4-BE49-F238E27FC236}">
                <a16:creationId xmlns:a16="http://schemas.microsoft.com/office/drawing/2014/main" id="{FD13D2C8-B1BE-444E-8644-B9F1620E9A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40826" y="3288934"/>
            <a:ext cx="764254" cy="7642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70" name="Picture 46" descr="Mental health - Free healthcare and medical icons">
            <a:extLst>
              <a:ext uri="{FF2B5EF4-FFF2-40B4-BE49-F238E27FC236}">
                <a16:creationId xmlns:a16="http://schemas.microsoft.com/office/drawing/2014/main" id="{28FCA877-0A34-4959-8F35-3090833B74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7245" y="5773455"/>
            <a:ext cx="804640" cy="804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72" name="Picture 48" descr="Crime - Free miscellaneous icons">
            <a:extLst>
              <a:ext uri="{FF2B5EF4-FFF2-40B4-BE49-F238E27FC236}">
                <a16:creationId xmlns:a16="http://schemas.microsoft.com/office/drawing/2014/main" id="{14EE6040-5D0D-407F-9C19-B0BBA675B8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2554" y="7567930"/>
            <a:ext cx="642109" cy="6421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4006724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4F503D6EACD7641A0BDD1C6B9D98F73" ma:contentTypeVersion="4" ma:contentTypeDescription="Create a new document." ma:contentTypeScope="" ma:versionID="b5641dda345a6a96a6420f592bc22313">
  <xsd:schema xmlns:xsd="http://www.w3.org/2001/XMLSchema" xmlns:xs="http://www.w3.org/2001/XMLSchema" xmlns:p="http://schemas.microsoft.com/office/2006/metadata/properties" xmlns:ns2="920b9788-b66b-46b7-b957-8b372c7cadb6" targetNamespace="http://schemas.microsoft.com/office/2006/metadata/properties" ma:root="true" ma:fieldsID="d26650d5f6bcb3c7787a5506a61d6055" ns2:_="">
    <xsd:import namespace="920b9788-b66b-46b7-b957-8b372c7cadb6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20b9788-b66b-46b7-b957-8b372c7cadb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83F11F8C-6941-4874-986B-04DA0762CB72}"/>
</file>

<file path=customXml/itemProps2.xml><?xml version="1.0" encoding="utf-8"?>
<ds:datastoreItem xmlns:ds="http://schemas.openxmlformats.org/officeDocument/2006/customXml" ds:itemID="{16AEE897-020C-400F-852C-EB4A9E3A81A9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3065176-7E04-4A68-8F15-58E4CF0990C6}">
  <ds:schemaRefs>
    <ds:schemaRef ds:uri="http://purl.org/dc/elements/1.1/"/>
    <ds:schemaRef ds:uri="http://schemas.microsoft.com/office/2006/metadata/properties"/>
    <ds:schemaRef ds:uri="http://purl.org/dc/terms/"/>
    <ds:schemaRef ds:uri="http://purl.org/dc/dcmitype/"/>
    <ds:schemaRef ds:uri="bf91ffd2-734a-4696-a94d-ffe7c3ef99ef"/>
    <ds:schemaRef ds:uri="http://schemas.microsoft.com/office/2006/documentManagement/types"/>
    <ds:schemaRef ds:uri="e1680a83-034f-4325-ab96-3a92fa10c40f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17965</TotalTime>
  <Words>97</Words>
  <Application>Microsoft Office PowerPoint</Application>
  <PresentationFormat>Custom</PresentationFormat>
  <Paragraphs>42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Modern Love</vt:lpstr>
      <vt:lpstr>Office Theme</vt:lpstr>
      <vt:lpstr>PowerPoint Presentation</vt:lpstr>
    </vt:vector>
  </TitlesOfParts>
  <Company>St Mary's Catholic High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Anand Marwaha</dc:creator>
  <cp:lastModifiedBy>Sean Nicolle</cp:lastModifiedBy>
  <cp:revision>286</cp:revision>
  <cp:lastPrinted>2018-09-02T17:44:52Z</cp:lastPrinted>
  <dcterms:created xsi:type="dcterms:W3CDTF">2018-02-08T08:28:53Z</dcterms:created>
  <dcterms:modified xsi:type="dcterms:W3CDTF">2026-06-04T08:55:02Z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0x01010064F503D6EACD7641A0BDD1C6B9D98F73</vt:lpwstr>
  </property>
</Properties>
</file>