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7" r:id="rId5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FF00FF"/>
    <a:srgbClr val="FE5E00"/>
    <a:srgbClr val="F8B308"/>
    <a:srgbClr val="CC66FF"/>
    <a:srgbClr val="144856"/>
    <a:srgbClr val="175A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B02E1EF-BAE2-09F1-7589-B2616CD36584}" v="4" dt="2026-06-10T15:23:18.72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434" autoAdjust="0"/>
    <p:restoredTop sz="95833" autoAdjust="0"/>
  </p:normalViewPr>
  <p:slideViewPr>
    <p:cSldViewPr snapToGrid="0">
      <p:cViewPr varScale="1">
        <p:scale>
          <a:sx n="44" d="100"/>
          <a:sy n="44" d="100"/>
        </p:scale>
        <p:origin x="404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t Orsborne" userId="S::morsborne@wexham.slough.sch.uk::dd0cceb4-9dd8-4e2e-83cc-451d9b608fdd" providerId="AD" clId="Web-{C86E76F6-1745-DB25-C92A-33D7A9F7E459}"/>
    <pc:docChg chg="modSld">
      <pc:chgData name="Matt Orsborne" userId="S::morsborne@wexham.slough.sch.uk::dd0cceb4-9dd8-4e2e-83cc-451d9b608fdd" providerId="AD" clId="Web-{C86E76F6-1745-DB25-C92A-33D7A9F7E459}" dt="2026-05-20T11:53:33.984" v="59" actId="1076"/>
      <pc:docMkLst>
        <pc:docMk/>
      </pc:docMkLst>
      <pc:sldChg chg="addSp delSp modSp">
        <pc:chgData name="Matt Orsborne" userId="S::morsborne@wexham.slough.sch.uk::dd0cceb4-9dd8-4e2e-83cc-451d9b608fdd" providerId="AD" clId="Web-{C86E76F6-1745-DB25-C92A-33D7A9F7E459}" dt="2026-05-20T11:53:33.984" v="59" actId="1076"/>
        <pc:sldMkLst>
          <pc:docMk/>
          <pc:sldMk cId="2454882440" sldId="257"/>
        </pc:sldMkLst>
        <pc:spChg chg="mod">
          <ac:chgData name="Matt Orsborne" userId="S::morsborne@wexham.slough.sch.uk::dd0cceb4-9dd8-4e2e-83cc-451d9b608fdd" providerId="AD" clId="Web-{C86E76F6-1745-DB25-C92A-33D7A9F7E459}" dt="2026-05-20T11:53:01.843" v="36"/>
          <ac:spMkLst>
            <pc:docMk/>
            <pc:sldMk cId="2454882440" sldId="257"/>
            <ac:spMk id="74" creationId="{6A685875-E85B-4344-B355-96A0EAEBD59E}"/>
          </ac:spMkLst>
        </pc:spChg>
        <pc:spChg chg="mod">
          <ac:chgData name="Matt Orsborne" userId="S::morsborne@wexham.slough.sch.uk::dd0cceb4-9dd8-4e2e-83cc-451d9b608fdd" providerId="AD" clId="Web-{C86E76F6-1745-DB25-C92A-33D7A9F7E459}" dt="2026-05-20T11:53:01.843" v="37"/>
          <ac:spMkLst>
            <pc:docMk/>
            <pc:sldMk cId="2454882440" sldId="257"/>
            <ac:spMk id="85" creationId="{64A086D5-1E73-4BD5-954B-C5411F6C4CC6}"/>
          </ac:spMkLst>
        </pc:spChg>
        <pc:spChg chg="mod">
          <ac:chgData name="Matt Orsborne" userId="S::morsborne@wexham.slough.sch.uk::dd0cceb4-9dd8-4e2e-83cc-451d9b608fdd" providerId="AD" clId="Web-{C86E76F6-1745-DB25-C92A-33D7A9F7E459}" dt="2026-05-20T11:53:01.843" v="38"/>
          <ac:spMkLst>
            <pc:docMk/>
            <pc:sldMk cId="2454882440" sldId="257"/>
            <ac:spMk id="86" creationId="{0BD0AA5E-B7CB-4720-A34E-6B602B0C910F}"/>
          </ac:spMkLst>
        </pc:spChg>
        <pc:spChg chg="mod">
          <ac:chgData name="Matt Orsborne" userId="S::morsborne@wexham.slough.sch.uk::dd0cceb4-9dd8-4e2e-83cc-451d9b608fdd" providerId="AD" clId="Web-{C86E76F6-1745-DB25-C92A-33D7A9F7E459}" dt="2026-05-20T11:53:01.843" v="39"/>
          <ac:spMkLst>
            <pc:docMk/>
            <pc:sldMk cId="2454882440" sldId="257"/>
            <ac:spMk id="88" creationId="{2F1CDABD-88C4-4B2C-BE41-AE38B8019CF0}"/>
          </ac:spMkLst>
        </pc:spChg>
        <pc:spChg chg="mod">
          <ac:chgData name="Matt Orsborne" userId="S::morsborne@wexham.slough.sch.uk::dd0cceb4-9dd8-4e2e-83cc-451d9b608fdd" providerId="AD" clId="Web-{C86E76F6-1745-DB25-C92A-33D7A9F7E459}" dt="2026-05-20T11:53:01.843" v="40"/>
          <ac:spMkLst>
            <pc:docMk/>
            <pc:sldMk cId="2454882440" sldId="257"/>
            <ac:spMk id="92" creationId="{A73564A2-3A4D-4241-806F-1F308ED0013F}"/>
          </ac:spMkLst>
        </pc:spChg>
        <pc:spChg chg="mod">
          <ac:chgData name="Matt Orsborne" userId="S::morsborne@wexham.slough.sch.uk::dd0cceb4-9dd8-4e2e-83cc-451d9b608fdd" providerId="AD" clId="Web-{C86E76F6-1745-DB25-C92A-33D7A9F7E459}" dt="2026-05-20T11:53:01.843" v="41"/>
          <ac:spMkLst>
            <pc:docMk/>
            <pc:sldMk cId="2454882440" sldId="257"/>
            <ac:spMk id="95" creationId="{371E0619-C4EE-40A5-BB2B-EA0598F91932}"/>
          </ac:spMkLst>
        </pc:spChg>
        <pc:spChg chg="mod">
          <ac:chgData name="Matt Orsborne" userId="S::morsborne@wexham.slough.sch.uk::dd0cceb4-9dd8-4e2e-83cc-451d9b608fdd" providerId="AD" clId="Web-{C86E76F6-1745-DB25-C92A-33D7A9F7E459}" dt="2026-05-20T11:53:01.843" v="42"/>
          <ac:spMkLst>
            <pc:docMk/>
            <pc:sldMk cId="2454882440" sldId="257"/>
            <ac:spMk id="96" creationId="{9C7E9A54-4362-49F2-B778-4A4ED133290F}"/>
          </ac:spMkLst>
        </pc:spChg>
        <pc:spChg chg="mod">
          <ac:chgData name="Matt Orsborne" userId="S::morsborne@wexham.slough.sch.uk::dd0cceb4-9dd8-4e2e-83cc-451d9b608fdd" providerId="AD" clId="Web-{C86E76F6-1745-DB25-C92A-33D7A9F7E459}" dt="2026-05-20T11:53:01.843" v="43"/>
          <ac:spMkLst>
            <pc:docMk/>
            <pc:sldMk cId="2454882440" sldId="257"/>
            <ac:spMk id="97" creationId="{E1968CE4-0907-400E-B984-AB35DEE609CE}"/>
          </ac:spMkLst>
        </pc:spChg>
        <pc:spChg chg="mod">
          <ac:chgData name="Matt Orsborne" userId="S::morsborne@wexham.slough.sch.uk::dd0cceb4-9dd8-4e2e-83cc-451d9b608fdd" providerId="AD" clId="Web-{C86E76F6-1745-DB25-C92A-33D7A9F7E459}" dt="2026-05-20T11:53:01.843" v="44"/>
          <ac:spMkLst>
            <pc:docMk/>
            <pc:sldMk cId="2454882440" sldId="257"/>
            <ac:spMk id="100" creationId="{D5B9C667-56F1-428D-A366-FAD6385DF9DE}"/>
          </ac:spMkLst>
        </pc:spChg>
        <pc:spChg chg="mod">
          <ac:chgData name="Matt Orsborne" userId="S::morsborne@wexham.slough.sch.uk::dd0cceb4-9dd8-4e2e-83cc-451d9b608fdd" providerId="AD" clId="Web-{C86E76F6-1745-DB25-C92A-33D7A9F7E459}" dt="2026-05-20T11:53:01.843" v="45"/>
          <ac:spMkLst>
            <pc:docMk/>
            <pc:sldMk cId="2454882440" sldId="257"/>
            <ac:spMk id="101" creationId="{4CD2C2BE-BDE4-4179-8566-88E603655A6F}"/>
          </ac:spMkLst>
        </pc:spChg>
        <pc:spChg chg="mod">
          <ac:chgData name="Matt Orsborne" userId="S::morsborne@wexham.slough.sch.uk::dd0cceb4-9dd8-4e2e-83cc-451d9b608fdd" providerId="AD" clId="Web-{C86E76F6-1745-DB25-C92A-33D7A9F7E459}" dt="2026-05-20T11:53:01.843" v="46"/>
          <ac:spMkLst>
            <pc:docMk/>
            <pc:sldMk cId="2454882440" sldId="257"/>
            <ac:spMk id="103" creationId="{8F1AAB7F-D2A0-41BA-817D-657ACCA23F71}"/>
          </ac:spMkLst>
        </pc:spChg>
        <pc:spChg chg="mod">
          <ac:chgData name="Matt Orsborne" userId="S::morsborne@wexham.slough.sch.uk::dd0cceb4-9dd8-4e2e-83cc-451d9b608fdd" providerId="AD" clId="Web-{C86E76F6-1745-DB25-C92A-33D7A9F7E459}" dt="2026-05-20T11:53:01.843" v="47"/>
          <ac:spMkLst>
            <pc:docMk/>
            <pc:sldMk cId="2454882440" sldId="257"/>
            <ac:spMk id="104" creationId="{8764E322-9976-4724-A6B2-2977CC87118A}"/>
          </ac:spMkLst>
        </pc:spChg>
        <pc:spChg chg="mod">
          <ac:chgData name="Matt Orsborne" userId="S::morsborne@wexham.slough.sch.uk::dd0cceb4-9dd8-4e2e-83cc-451d9b608fdd" providerId="AD" clId="Web-{C86E76F6-1745-DB25-C92A-33D7A9F7E459}" dt="2026-05-20T11:53:33.984" v="59" actId="1076"/>
          <ac:spMkLst>
            <pc:docMk/>
            <pc:sldMk cId="2454882440" sldId="257"/>
            <ac:spMk id="112" creationId="{2D75B8EB-3175-4B2C-9F83-F053BB8CCEFD}"/>
          </ac:spMkLst>
        </pc:spChg>
        <pc:spChg chg="mod">
          <ac:chgData name="Matt Orsborne" userId="S::morsborne@wexham.slough.sch.uk::dd0cceb4-9dd8-4e2e-83cc-451d9b608fdd" providerId="AD" clId="Web-{C86E76F6-1745-DB25-C92A-33D7A9F7E459}" dt="2026-05-20T11:53:01.843" v="48"/>
          <ac:spMkLst>
            <pc:docMk/>
            <pc:sldMk cId="2454882440" sldId="257"/>
            <ac:spMk id="113" creationId="{8D89FF02-137A-47D5-ABF4-4F53366A411C}"/>
          </ac:spMkLst>
        </pc:spChg>
        <pc:spChg chg="mod">
          <ac:chgData name="Matt Orsborne" userId="S::morsborne@wexham.slough.sch.uk::dd0cceb4-9dd8-4e2e-83cc-451d9b608fdd" providerId="AD" clId="Web-{C86E76F6-1745-DB25-C92A-33D7A9F7E459}" dt="2026-05-20T11:53:20.624" v="56" actId="1076"/>
          <ac:spMkLst>
            <pc:docMk/>
            <pc:sldMk cId="2454882440" sldId="257"/>
            <ac:spMk id="147" creationId="{C60695AC-A100-481D-9416-F6DF9A65FAFE}"/>
          </ac:spMkLst>
        </pc:spChg>
        <pc:cxnChg chg="add mod">
          <ac:chgData name="Matt Orsborne" userId="S::morsborne@wexham.slough.sch.uk::dd0cceb4-9dd8-4e2e-83cc-451d9b608fdd" providerId="AD" clId="Web-{C86E76F6-1745-DB25-C92A-33D7A9F7E459}" dt="2026-05-20T11:51:29.980" v="26" actId="14100"/>
          <ac:cxnSpMkLst>
            <pc:docMk/>
            <pc:sldMk cId="2454882440" sldId="257"/>
            <ac:cxnSpMk id="4" creationId="{98178E43-07A4-2541-2890-321C1398512B}"/>
          </ac:cxnSpMkLst>
        </pc:cxnChg>
        <pc:cxnChg chg="mod">
          <ac:chgData name="Matt Orsborne" userId="S::morsborne@wexham.slough.sch.uk::dd0cceb4-9dd8-4e2e-83cc-451d9b608fdd" providerId="AD" clId="Web-{C86E76F6-1745-DB25-C92A-33D7A9F7E459}" dt="2026-05-20T11:50:20.885" v="4" actId="14100"/>
          <ac:cxnSpMkLst>
            <pc:docMk/>
            <pc:sldMk cId="2454882440" sldId="257"/>
            <ac:cxnSpMk id="99" creationId="{F510C710-218C-4ED8-9959-4339364C3FEE}"/>
          </ac:cxnSpMkLst>
        </pc:cxnChg>
        <pc:cxnChg chg="mod">
          <ac:chgData name="Matt Orsborne" userId="S::morsborne@wexham.slough.sch.uk::dd0cceb4-9dd8-4e2e-83cc-451d9b608fdd" providerId="AD" clId="Web-{C86E76F6-1745-DB25-C92A-33D7A9F7E459}" dt="2026-05-20T11:51:44.028" v="30" actId="14100"/>
          <ac:cxnSpMkLst>
            <pc:docMk/>
            <pc:sldMk cId="2454882440" sldId="257"/>
            <ac:cxnSpMk id="115" creationId="{1E15343A-9889-40AB-BB1D-5535A4534DDE}"/>
          </ac:cxnSpMkLst>
        </pc:cxnChg>
        <pc:cxnChg chg="mod">
          <ac:chgData name="Matt Orsborne" userId="S::morsborne@wexham.slough.sch.uk::dd0cceb4-9dd8-4e2e-83cc-451d9b608fdd" providerId="AD" clId="Web-{C86E76F6-1745-DB25-C92A-33D7A9F7E459}" dt="2026-05-20T11:53:08.124" v="50" actId="1076"/>
          <ac:cxnSpMkLst>
            <pc:docMk/>
            <pc:sldMk cId="2454882440" sldId="257"/>
            <ac:cxnSpMk id="126" creationId="{6EC86F97-5F4C-4995-B209-79E651CEA0CF}"/>
          </ac:cxnSpMkLst>
        </pc:cxnChg>
        <pc:cxnChg chg="mod">
          <ac:chgData name="Matt Orsborne" userId="S::morsborne@wexham.slough.sch.uk::dd0cceb4-9dd8-4e2e-83cc-451d9b608fdd" providerId="AD" clId="Web-{C86E76F6-1745-DB25-C92A-33D7A9F7E459}" dt="2026-05-20T11:51:03.558" v="15" actId="14100"/>
          <ac:cxnSpMkLst>
            <pc:docMk/>
            <pc:sldMk cId="2454882440" sldId="257"/>
            <ac:cxnSpMk id="129" creationId="{E6968E4D-38C5-4220-86CD-1A62871FCA0B}"/>
          </ac:cxnSpMkLst>
        </pc:cxnChg>
      </pc:sldChg>
    </pc:docChg>
  </pc:docChgLst>
  <pc:docChgLst>
    <pc:chgData name="Matt Orsborne" userId="S::morsborne@wexham.slough.sch.uk::dd0cceb4-9dd8-4e2e-83cc-451d9b608fdd" providerId="AD" clId="Web-{9B02E1EF-BAE2-09F1-7589-B2616CD36584}"/>
    <pc:docChg chg="modSld">
      <pc:chgData name="Matt Orsborne" userId="S::morsborne@wexham.slough.sch.uk::dd0cceb4-9dd8-4e2e-83cc-451d9b608fdd" providerId="AD" clId="Web-{9B02E1EF-BAE2-09F1-7589-B2616CD36584}" dt="2026-06-10T15:23:11.915" v="1" actId="20577"/>
      <pc:docMkLst>
        <pc:docMk/>
      </pc:docMkLst>
      <pc:sldChg chg="modSp">
        <pc:chgData name="Matt Orsborne" userId="S::morsborne@wexham.slough.sch.uk::dd0cceb4-9dd8-4e2e-83cc-451d9b608fdd" providerId="AD" clId="Web-{9B02E1EF-BAE2-09F1-7589-B2616CD36584}" dt="2026-06-10T15:23:11.915" v="1" actId="20577"/>
        <pc:sldMkLst>
          <pc:docMk/>
          <pc:sldMk cId="2454882440" sldId="257"/>
        </pc:sldMkLst>
        <pc:spChg chg="mod">
          <ac:chgData name="Matt Orsborne" userId="S::morsborne@wexham.slough.sch.uk::dd0cceb4-9dd8-4e2e-83cc-451d9b608fdd" providerId="AD" clId="Web-{9B02E1EF-BAE2-09F1-7589-B2616CD36584}" dt="2026-06-10T15:23:11.915" v="1" actId="20577"/>
          <ac:spMkLst>
            <pc:docMk/>
            <pc:sldMk cId="2454882440" sldId="257"/>
            <ac:spMk id="111" creationId="{D04FED6C-9D30-4DB1-B95C-9F7CCAD1B455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Block Arc 131">
            <a:extLst>
              <a:ext uri="{FF2B5EF4-FFF2-40B4-BE49-F238E27FC236}">
                <a16:creationId xmlns:a16="http://schemas.microsoft.com/office/drawing/2014/main" id="{A310E107-78A9-4817-B62C-08E974201E71}"/>
              </a:ext>
            </a:extLst>
          </p:cNvPr>
          <p:cNvSpPr/>
          <p:nvPr/>
        </p:nvSpPr>
        <p:spPr>
          <a:xfrm rot="5400000" flipH="1">
            <a:off x="6961286" y="13761044"/>
            <a:ext cx="2800409" cy="220431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27" name="Block Arc 126">
            <a:extLst>
              <a:ext uri="{FF2B5EF4-FFF2-40B4-BE49-F238E27FC236}">
                <a16:creationId xmlns:a16="http://schemas.microsoft.com/office/drawing/2014/main" id="{773531CE-86D2-46CA-ADD5-B833B48AFA93}"/>
              </a:ext>
            </a:extLst>
          </p:cNvPr>
          <p:cNvSpPr/>
          <p:nvPr/>
        </p:nvSpPr>
        <p:spPr>
          <a:xfrm rot="5400000" flipH="1">
            <a:off x="6213348" y="4995278"/>
            <a:ext cx="2847723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72D911C-3635-44B6-9746-0B279C618F3A}"/>
              </a:ext>
            </a:extLst>
          </p:cNvPr>
          <p:cNvSpPr/>
          <p:nvPr/>
        </p:nvSpPr>
        <p:spPr>
          <a:xfrm>
            <a:off x="1834207" y="13459482"/>
            <a:ext cx="6575417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" name="Block Arc 6">
            <a:extLst>
              <a:ext uri="{FF2B5EF4-FFF2-40B4-BE49-F238E27FC236}">
                <a16:creationId xmlns:a16="http://schemas.microsoft.com/office/drawing/2014/main" id="{17D4308C-34E7-48EC-B960-08E7972531A7}"/>
              </a:ext>
            </a:extLst>
          </p:cNvPr>
          <p:cNvSpPr/>
          <p:nvPr/>
        </p:nvSpPr>
        <p:spPr>
          <a:xfrm rot="16200000">
            <a:off x="500497" y="11600377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CDD31FF-1A64-4751-B83D-C6F7789AC749}"/>
              </a:ext>
            </a:extLst>
          </p:cNvPr>
          <p:cNvSpPr/>
          <p:nvPr/>
        </p:nvSpPr>
        <p:spPr>
          <a:xfrm>
            <a:off x="1809382" y="11289500"/>
            <a:ext cx="5942715" cy="62184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ED54A55-185E-40EE-9401-067DE2BA3B0D}"/>
              </a:ext>
            </a:extLst>
          </p:cNvPr>
          <p:cNvSpPr/>
          <p:nvPr/>
        </p:nvSpPr>
        <p:spPr>
          <a:xfrm>
            <a:off x="8410870" y="390523"/>
            <a:ext cx="965515" cy="103113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School Logo Here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C7D21E-4272-48CF-8EE0-4FA7FCB2B4AB}"/>
              </a:ext>
            </a:extLst>
          </p:cNvPr>
          <p:cNvSpPr txBox="1"/>
          <p:nvPr/>
        </p:nvSpPr>
        <p:spPr>
          <a:xfrm>
            <a:off x="-151395" y="88847"/>
            <a:ext cx="51371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Modern Love" panose="04090805081005020601" pitchFamily="82" charset="0"/>
                <a:cs typeface="Aharoni" panose="020B0604020202020204" pitchFamily="2" charset="-79"/>
              </a:rPr>
              <a:t>A- </a:t>
            </a:r>
            <a:r>
              <a:rPr lang="en-GB" sz="3600">
                <a:latin typeface="Modern Love" panose="04090805081005020601" pitchFamily="82" charset="0"/>
                <a:cs typeface="Aharoni" panose="020B0604020202020204" pitchFamily="2" charset="-79"/>
              </a:rPr>
              <a:t>level </a:t>
            </a:r>
          </a:p>
          <a:p>
            <a:pPr algn="ctr"/>
            <a:r>
              <a:rPr lang="en-GB" sz="3600">
                <a:latin typeface="Modern Love" panose="04090805081005020601" pitchFamily="82" charset="0"/>
                <a:cs typeface="Aharoni" panose="020B0604020202020204" pitchFamily="2" charset="-79"/>
              </a:rPr>
              <a:t> </a:t>
            </a:r>
            <a:r>
              <a:rPr lang="en-GB" sz="3600" dirty="0">
                <a:latin typeface="Modern Love" panose="04090805081005020601" pitchFamily="82" charset="0"/>
                <a:cs typeface="Aharoni" panose="020B0604020202020204" pitchFamily="2" charset="-79"/>
              </a:rPr>
              <a:t>Learning Journey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CD8B6A8-B331-4AC9-9175-ACDDD9168AC1}"/>
              </a:ext>
            </a:extLst>
          </p:cNvPr>
          <p:cNvSpPr txBox="1"/>
          <p:nvPr/>
        </p:nvSpPr>
        <p:spPr>
          <a:xfrm>
            <a:off x="7521647" y="13367093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8EC38D2-EC21-4113-A3BD-2D9186F5CC78}"/>
              </a:ext>
            </a:extLst>
          </p:cNvPr>
          <p:cNvSpPr/>
          <p:nvPr/>
        </p:nvSpPr>
        <p:spPr>
          <a:xfrm>
            <a:off x="6233414" y="11348441"/>
            <a:ext cx="1572877" cy="48849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94232AE4-E781-40D8-BF58-5DA591C1627B}"/>
              </a:ext>
            </a:extLst>
          </p:cNvPr>
          <p:cNvSpPr/>
          <p:nvPr/>
        </p:nvSpPr>
        <p:spPr>
          <a:xfrm>
            <a:off x="7470270" y="13159649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75586D4C-6AFE-4556-ACE3-6CC260602DEB}"/>
              </a:ext>
            </a:extLst>
          </p:cNvPr>
          <p:cNvSpPr/>
          <p:nvPr/>
        </p:nvSpPr>
        <p:spPr>
          <a:xfrm>
            <a:off x="7684231" y="13425952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4E3D887-221B-40B5-A8C0-81AC144DDC78}"/>
              </a:ext>
            </a:extLst>
          </p:cNvPr>
          <p:cNvSpPr txBox="1"/>
          <p:nvPr/>
        </p:nvSpPr>
        <p:spPr>
          <a:xfrm>
            <a:off x="7716418" y="13538379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12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A2DF6E9-EDE0-400D-AB1A-F79C6B483BB9}"/>
              </a:ext>
            </a:extLst>
          </p:cNvPr>
          <p:cNvSpPr txBox="1"/>
          <p:nvPr/>
        </p:nvSpPr>
        <p:spPr>
          <a:xfrm>
            <a:off x="7674047" y="13519493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45AA6C51-6AD3-457C-999C-BF993A099477}"/>
              </a:ext>
            </a:extLst>
          </p:cNvPr>
          <p:cNvCxnSpPr>
            <a:cxnSpLocks/>
          </p:cNvCxnSpPr>
          <p:nvPr/>
        </p:nvCxnSpPr>
        <p:spPr>
          <a:xfrm>
            <a:off x="5534622" y="13159649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E56695A6-8DBD-4C2B-8B1D-2B6401E229D6}"/>
              </a:ext>
            </a:extLst>
          </p:cNvPr>
          <p:cNvCxnSpPr>
            <a:cxnSpLocks/>
          </p:cNvCxnSpPr>
          <p:nvPr/>
        </p:nvCxnSpPr>
        <p:spPr>
          <a:xfrm flipV="1">
            <a:off x="6278970" y="13788756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23F1D4B9-854D-42EF-BEF3-7FC2F330BB81}"/>
              </a:ext>
            </a:extLst>
          </p:cNvPr>
          <p:cNvCxnSpPr>
            <a:cxnSpLocks/>
          </p:cNvCxnSpPr>
          <p:nvPr/>
        </p:nvCxnSpPr>
        <p:spPr>
          <a:xfrm flipV="1">
            <a:off x="4416740" y="13812083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3A20367A-D547-40BF-908F-5D7FB00CE6A0}"/>
              </a:ext>
            </a:extLst>
          </p:cNvPr>
          <p:cNvCxnSpPr>
            <a:cxnSpLocks/>
          </p:cNvCxnSpPr>
          <p:nvPr/>
        </p:nvCxnSpPr>
        <p:spPr>
          <a:xfrm flipV="1">
            <a:off x="2665201" y="13903952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203935AA-A6BD-452C-BEDC-B330650C6285}"/>
              </a:ext>
            </a:extLst>
          </p:cNvPr>
          <p:cNvCxnSpPr>
            <a:cxnSpLocks/>
          </p:cNvCxnSpPr>
          <p:nvPr/>
        </p:nvCxnSpPr>
        <p:spPr>
          <a:xfrm>
            <a:off x="3357688" y="13163253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32B663BC-AB9C-4203-AA74-C8B7488CA03C}"/>
              </a:ext>
            </a:extLst>
          </p:cNvPr>
          <p:cNvCxnSpPr>
            <a:cxnSpLocks/>
          </p:cNvCxnSpPr>
          <p:nvPr/>
        </p:nvCxnSpPr>
        <p:spPr>
          <a:xfrm>
            <a:off x="798653" y="11926269"/>
            <a:ext cx="198692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33A416DB-15DC-467B-BFF7-E4B752241314}"/>
              </a:ext>
            </a:extLst>
          </p:cNvPr>
          <p:cNvCxnSpPr>
            <a:cxnSpLocks/>
          </p:cNvCxnSpPr>
          <p:nvPr/>
        </p:nvCxnSpPr>
        <p:spPr>
          <a:xfrm>
            <a:off x="2238628" y="11049893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Block Arc 75">
            <a:extLst>
              <a:ext uri="{FF2B5EF4-FFF2-40B4-BE49-F238E27FC236}">
                <a16:creationId xmlns:a16="http://schemas.microsoft.com/office/drawing/2014/main" id="{7695FD9F-639D-43CA-A739-6E66C80E8C91}"/>
              </a:ext>
            </a:extLst>
          </p:cNvPr>
          <p:cNvSpPr/>
          <p:nvPr/>
        </p:nvSpPr>
        <p:spPr>
          <a:xfrm rot="5400000" flipH="1">
            <a:off x="6299490" y="9342234"/>
            <a:ext cx="2847721" cy="232513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CCDE10B-6E4A-4D05-866E-5D9E53D62F67}"/>
              </a:ext>
            </a:extLst>
          </p:cNvPr>
          <p:cNvSpPr/>
          <p:nvPr/>
        </p:nvSpPr>
        <p:spPr>
          <a:xfrm>
            <a:off x="1913194" y="9080619"/>
            <a:ext cx="5841604" cy="6426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8" name="Block Arc 77">
            <a:extLst>
              <a:ext uri="{FF2B5EF4-FFF2-40B4-BE49-F238E27FC236}">
                <a16:creationId xmlns:a16="http://schemas.microsoft.com/office/drawing/2014/main" id="{33276376-7BE4-441B-B298-D3F533509E54}"/>
              </a:ext>
            </a:extLst>
          </p:cNvPr>
          <p:cNvSpPr/>
          <p:nvPr/>
        </p:nvSpPr>
        <p:spPr>
          <a:xfrm rot="16200000">
            <a:off x="550600" y="7208165"/>
            <a:ext cx="2800986" cy="2229301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79" name="Rectangle 140">
            <a:extLst>
              <a:ext uri="{FF2B5EF4-FFF2-40B4-BE49-F238E27FC236}">
                <a16:creationId xmlns:a16="http://schemas.microsoft.com/office/drawing/2014/main" id="{615A3A36-8D50-4875-8EEC-E99E5C45BF3E}"/>
              </a:ext>
            </a:extLst>
          </p:cNvPr>
          <p:cNvSpPr/>
          <p:nvPr/>
        </p:nvSpPr>
        <p:spPr>
          <a:xfrm>
            <a:off x="1836370" y="6913398"/>
            <a:ext cx="5935711" cy="636713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F510C710-218C-4ED8-9959-4339364C3FEE}"/>
              </a:ext>
            </a:extLst>
          </p:cNvPr>
          <p:cNvCxnSpPr>
            <a:cxnSpLocks/>
          </p:cNvCxnSpPr>
          <p:nvPr/>
        </p:nvCxnSpPr>
        <p:spPr>
          <a:xfrm>
            <a:off x="7537876" y="6550331"/>
            <a:ext cx="223740" cy="57796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1E15343A-9889-40AB-BB1D-5535A4534DDE}"/>
              </a:ext>
            </a:extLst>
          </p:cNvPr>
          <p:cNvCxnSpPr>
            <a:cxnSpLocks/>
          </p:cNvCxnSpPr>
          <p:nvPr/>
        </p:nvCxnSpPr>
        <p:spPr>
          <a:xfrm flipH="1">
            <a:off x="8559409" y="5419787"/>
            <a:ext cx="337341" cy="79025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D1DD35F5-491E-489A-941E-F7104A914B28}"/>
              </a:ext>
            </a:extLst>
          </p:cNvPr>
          <p:cNvCxnSpPr>
            <a:cxnSpLocks/>
          </p:cNvCxnSpPr>
          <p:nvPr/>
        </p:nvCxnSpPr>
        <p:spPr>
          <a:xfrm>
            <a:off x="4635172" y="6812944"/>
            <a:ext cx="13860" cy="43189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6F6EFC1B-365B-4B7A-878B-CABFFE934D01}"/>
              </a:ext>
            </a:extLst>
          </p:cNvPr>
          <p:cNvCxnSpPr>
            <a:cxnSpLocks/>
          </p:cNvCxnSpPr>
          <p:nvPr/>
        </p:nvCxnSpPr>
        <p:spPr>
          <a:xfrm>
            <a:off x="2238628" y="6660873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Rectangle 127">
            <a:extLst>
              <a:ext uri="{FF2B5EF4-FFF2-40B4-BE49-F238E27FC236}">
                <a16:creationId xmlns:a16="http://schemas.microsoft.com/office/drawing/2014/main" id="{EBDA8FE0-5764-41B6-8FDB-82352800554E}"/>
              </a:ext>
            </a:extLst>
          </p:cNvPr>
          <p:cNvSpPr/>
          <p:nvPr/>
        </p:nvSpPr>
        <p:spPr>
          <a:xfrm>
            <a:off x="4934359" y="4738163"/>
            <a:ext cx="2848044" cy="617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450FFF8B-1AEF-4248-96AE-245DA32F17BF}"/>
              </a:ext>
            </a:extLst>
          </p:cNvPr>
          <p:cNvSpPr/>
          <p:nvPr/>
        </p:nvSpPr>
        <p:spPr>
          <a:xfrm>
            <a:off x="5614530" y="15659233"/>
            <a:ext cx="2746960" cy="604171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FA45C890-A48D-49CF-AD90-2AA432EAF885}"/>
              </a:ext>
            </a:extLst>
          </p:cNvPr>
          <p:cNvSpPr/>
          <p:nvPr/>
        </p:nvSpPr>
        <p:spPr>
          <a:xfrm>
            <a:off x="4269343" y="15645740"/>
            <a:ext cx="462817" cy="617664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5" name="Triangle 45">
            <a:extLst>
              <a:ext uri="{FF2B5EF4-FFF2-40B4-BE49-F238E27FC236}">
                <a16:creationId xmlns:a16="http://schemas.microsoft.com/office/drawing/2014/main" id="{CF9806CA-118C-4542-A6A3-99C5872FE087}"/>
              </a:ext>
            </a:extLst>
          </p:cNvPr>
          <p:cNvSpPr/>
          <p:nvPr/>
        </p:nvSpPr>
        <p:spPr>
          <a:xfrm rot="5400000">
            <a:off x="4568028" y="15619000"/>
            <a:ext cx="938427" cy="735967"/>
          </a:xfrm>
          <a:prstGeom prst="triangle">
            <a:avLst>
              <a:gd name="adj" fmla="val 45360"/>
            </a:avLst>
          </a:prstGeom>
          <a:gradFill flip="none" rotWithShape="0">
            <a:gsLst>
              <a:gs pos="0">
                <a:schemeClr val="tx1"/>
              </a:gs>
              <a:gs pos="61000">
                <a:schemeClr val="tx1">
                  <a:lumMod val="95000"/>
                  <a:lumOff val="5000"/>
                  <a:tint val="44500"/>
                  <a:satMod val="160000"/>
                </a:schemeClr>
              </a:gs>
              <a:gs pos="100000">
                <a:schemeClr val="tx1">
                  <a:lumMod val="95000"/>
                  <a:lumOff val="5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1724FD5D-5BE4-4F4A-AB1F-0E3A12A28009}"/>
              </a:ext>
            </a:extLst>
          </p:cNvPr>
          <p:cNvSpPr/>
          <p:nvPr/>
        </p:nvSpPr>
        <p:spPr>
          <a:xfrm rot="16200000">
            <a:off x="5163491" y="2881053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37" name="Block Arc 136">
            <a:extLst>
              <a:ext uri="{FF2B5EF4-FFF2-40B4-BE49-F238E27FC236}">
                <a16:creationId xmlns:a16="http://schemas.microsoft.com/office/drawing/2014/main" id="{E8CB2FC4-8657-47F1-AEFC-375C85083936}"/>
              </a:ext>
            </a:extLst>
          </p:cNvPr>
          <p:cNvSpPr/>
          <p:nvPr/>
        </p:nvSpPr>
        <p:spPr>
          <a:xfrm rot="16200000">
            <a:off x="1114787" y="2881053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38" name="Rectangle 137">
            <a:extLst>
              <a:ext uri="{FF2B5EF4-FFF2-40B4-BE49-F238E27FC236}">
                <a16:creationId xmlns:a16="http://schemas.microsoft.com/office/drawing/2014/main" id="{D82BF63B-2568-4EA1-94BB-32DFEBECA0A7}"/>
              </a:ext>
            </a:extLst>
          </p:cNvPr>
          <p:cNvSpPr/>
          <p:nvPr/>
        </p:nvSpPr>
        <p:spPr>
          <a:xfrm>
            <a:off x="2469892" y="4741788"/>
            <a:ext cx="2848044" cy="617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DD57055C-4F80-4C48-BB5A-4AF64246F295}"/>
              </a:ext>
            </a:extLst>
          </p:cNvPr>
          <p:cNvSpPr/>
          <p:nvPr/>
        </p:nvSpPr>
        <p:spPr>
          <a:xfrm>
            <a:off x="2534846" y="2589012"/>
            <a:ext cx="552952" cy="617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40" name="Triangle 45">
            <a:extLst>
              <a:ext uri="{FF2B5EF4-FFF2-40B4-BE49-F238E27FC236}">
                <a16:creationId xmlns:a16="http://schemas.microsoft.com/office/drawing/2014/main" id="{875C0A1A-FCC8-46D9-9E6E-5AA882954BC5}"/>
              </a:ext>
            </a:extLst>
          </p:cNvPr>
          <p:cNvSpPr/>
          <p:nvPr/>
        </p:nvSpPr>
        <p:spPr>
          <a:xfrm rot="5400000">
            <a:off x="2851998" y="2490606"/>
            <a:ext cx="938427" cy="879299"/>
          </a:xfrm>
          <a:prstGeom prst="triangle">
            <a:avLst>
              <a:gd name="adj" fmla="val 4536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D00C2EF1-1C3F-49F9-AFCE-05F130CB6FDD}"/>
              </a:ext>
            </a:extLst>
          </p:cNvPr>
          <p:cNvSpPr/>
          <p:nvPr/>
        </p:nvSpPr>
        <p:spPr>
          <a:xfrm>
            <a:off x="6536911" y="2590811"/>
            <a:ext cx="462817" cy="617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42" name="Triangle 45">
            <a:extLst>
              <a:ext uri="{FF2B5EF4-FFF2-40B4-BE49-F238E27FC236}">
                <a16:creationId xmlns:a16="http://schemas.microsoft.com/office/drawing/2014/main" id="{3F0034C3-DE5F-45BE-B34B-2D0FB2CED0A6}"/>
              </a:ext>
            </a:extLst>
          </p:cNvPr>
          <p:cNvSpPr/>
          <p:nvPr/>
        </p:nvSpPr>
        <p:spPr>
          <a:xfrm rot="5400000">
            <a:off x="6769475" y="2540347"/>
            <a:ext cx="938427" cy="735967"/>
          </a:xfrm>
          <a:prstGeom prst="triangle">
            <a:avLst>
              <a:gd name="adj" fmla="val 4536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0D9AD3E-7399-40F3-B239-DCF1677148D3}"/>
              </a:ext>
            </a:extLst>
          </p:cNvPr>
          <p:cNvSpPr txBox="1"/>
          <p:nvPr/>
        </p:nvSpPr>
        <p:spPr>
          <a:xfrm>
            <a:off x="200407" y="15599395"/>
            <a:ext cx="4076443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Successful GCSE’s</a:t>
            </a:r>
          </a:p>
          <a:p>
            <a:r>
              <a:rPr lang="en-GB" sz="1400" dirty="0"/>
              <a:t>Grade 6 in the relevant separate Science</a:t>
            </a:r>
          </a:p>
          <a:p>
            <a:r>
              <a:rPr lang="en-GB" sz="1400" dirty="0"/>
              <a:t>Or</a:t>
            </a:r>
          </a:p>
          <a:p>
            <a:r>
              <a:rPr lang="en-GB" sz="1400" dirty="0"/>
              <a:t>Grade 7-6 in Combined Science</a:t>
            </a:r>
          </a:p>
          <a:p>
            <a:endParaRPr lang="en-GB" sz="1400" dirty="0"/>
          </a:p>
          <a:p>
            <a:r>
              <a:rPr lang="en-GB" sz="1400" dirty="0"/>
              <a:t>Level  or above in English Language OR Literature + Maths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E6664F3A-7AC9-4DDC-8CDF-05857FEE396C}"/>
              </a:ext>
            </a:extLst>
          </p:cNvPr>
          <p:cNvSpPr txBox="1"/>
          <p:nvPr/>
        </p:nvSpPr>
        <p:spPr>
          <a:xfrm>
            <a:off x="1480076" y="13695652"/>
            <a:ext cx="1786068" cy="79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67ED6A82-DBCA-4DAF-BAF2-994252B4EECC}"/>
              </a:ext>
            </a:extLst>
          </p:cNvPr>
          <p:cNvSpPr txBox="1"/>
          <p:nvPr/>
        </p:nvSpPr>
        <p:spPr>
          <a:xfrm>
            <a:off x="5018157" y="12659897"/>
            <a:ext cx="25356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highlight>
                  <a:srgbClr val="002060"/>
                </a:highlight>
              </a:rPr>
              <a:t>Mechanics and Materials – Forces in Equilibrium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1DB571FA-DE0C-4FA1-B967-424ADC496D42}"/>
              </a:ext>
            </a:extLst>
          </p:cNvPr>
          <p:cNvSpPr txBox="1"/>
          <p:nvPr/>
        </p:nvSpPr>
        <p:spPr>
          <a:xfrm>
            <a:off x="-49738" y="16674354"/>
            <a:ext cx="1134253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D330E8BA-81CA-48E0-B3E2-8D05B4FB9AB7}"/>
              </a:ext>
            </a:extLst>
          </p:cNvPr>
          <p:cNvSpPr txBox="1"/>
          <p:nvPr/>
        </p:nvSpPr>
        <p:spPr>
          <a:xfrm>
            <a:off x="7603721" y="2212721"/>
            <a:ext cx="19674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University Options, including:</a:t>
            </a:r>
          </a:p>
          <a:p>
            <a:endParaRPr lang="en-GB" sz="1400" b="1" dirty="0"/>
          </a:p>
          <a:p>
            <a:endParaRPr lang="en-GB" sz="1400" b="1" dirty="0"/>
          </a:p>
          <a:p>
            <a:endParaRPr lang="en-GB" sz="1400" dirty="0"/>
          </a:p>
          <a:p>
            <a:endParaRPr lang="en-GB" sz="1400" dirty="0"/>
          </a:p>
        </p:txBody>
      </p:sp>
      <p:pic>
        <p:nvPicPr>
          <p:cNvPr id="5" name="Picture 8" descr="Wexham School - Home">
            <a:extLst>
              <a:ext uri="{FF2B5EF4-FFF2-40B4-BE49-F238E27FC236}">
                <a16:creationId xmlns:a16="http://schemas.microsoft.com/office/drawing/2014/main" id="{CABAB6B6-41AC-4385-A915-2B81784D1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1490" y="203090"/>
            <a:ext cx="1209675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1" name="TextBox 110">
            <a:extLst>
              <a:ext uri="{FF2B5EF4-FFF2-40B4-BE49-F238E27FC236}">
                <a16:creationId xmlns:a16="http://schemas.microsoft.com/office/drawing/2014/main" id="{D04FED6C-9D30-4DB1-B95C-9F7CCAD1B455}"/>
              </a:ext>
            </a:extLst>
          </p:cNvPr>
          <p:cNvSpPr txBox="1"/>
          <p:nvPr/>
        </p:nvSpPr>
        <p:spPr>
          <a:xfrm>
            <a:off x="3710603" y="2050804"/>
            <a:ext cx="1913597" cy="258532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400" b="1" dirty="0"/>
              <a:t>Careers, including:</a:t>
            </a:r>
          </a:p>
          <a:p>
            <a:pPr marL="285750" indent="-285750">
              <a:buFont typeface="Arial"/>
              <a:buChar char="•"/>
            </a:pPr>
            <a:r>
              <a:rPr lang="en-GB" sz="1200" dirty="0">
                <a:highlight>
                  <a:srgbClr val="FFFFFF"/>
                </a:highlight>
                <a:latin typeface="Aptos"/>
              </a:rPr>
              <a:t>Data Science, AI and technology 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sz="1200">
                <a:highlight>
                  <a:srgbClr val="FFFFFF"/>
                </a:highlight>
                <a:latin typeface="Aptos"/>
              </a:rPr>
              <a:t>Engineering and manufacturing 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 sz="1200">
                <a:highlight>
                  <a:srgbClr val="FFFFFF"/>
                </a:highlight>
                <a:latin typeface="Aptos"/>
              </a:rPr>
              <a:t>Finance and quantitative careers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 sz="1200">
                <a:highlight>
                  <a:srgbClr val="FFFFFF"/>
                </a:highlight>
                <a:latin typeface="Aptos"/>
              </a:rPr>
              <a:t>Scientific research 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 sz="1200">
                <a:highlight>
                  <a:srgbClr val="FFFFFF"/>
                </a:highlight>
                <a:latin typeface="Aptos"/>
              </a:rPr>
              <a:t>Teaching 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 sz="1200">
                <a:highlight>
                  <a:srgbClr val="FFFFFF"/>
                </a:highlight>
                <a:latin typeface="Aptos"/>
              </a:rPr>
              <a:t>Energy, Nuclear and space</a:t>
            </a:r>
            <a:endParaRPr lang="en-GB"/>
          </a:p>
          <a:p>
            <a:endParaRPr lang="en-GB" sz="1400" dirty="0">
              <a:ea typeface="Calibri"/>
              <a:cs typeface="Calibri"/>
            </a:endParaRPr>
          </a:p>
          <a:p>
            <a:endParaRPr lang="en-GB" sz="1400" dirty="0"/>
          </a:p>
        </p:txBody>
      </p:sp>
      <p:pic>
        <p:nvPicPr>
          <p:cNvPr id="62" name="Graphic 61" descr="Graduation cap with solid fill">
            <a:extLst>
              <a:ext uri="{FF2B5EF4-FFF2-40B4-BE49-F238E27FC236}">
                <a16:creationId xmlns:a16="http://schemas.microsoft.com/office/drawing/2014/main" id="{DF204A26-234D-4F28-A9DB-84C0B0C2C59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91980" y="1585658"/>
            <a:ext cx="914400" cy="9144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0D5E4EF-F504-496D-910D-C23A5740E015}"/>
              </a:ext>
            </a:extLst>
          </p:cNvPr>
          <p:cNvSpPr txBox="1"/>
          <p:nvPr/>
        </p:nvSpPr>
        <p:spPr>
          <a:xfrm>
            <a:off x="5554508" y="14126712"/>
            <a:ext cx="2388174" cy="1418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002060"/>
                </a:highlight>
              </a:rPr>
              <a:t>How are measurements made and their errors worked out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E5919AD-3EE3-4A08-B4E0-EFA08F5BE4E3}"/>
              </a:ext>
            </a:extLst>
          </p:cNvPr>
          <p:cNvSpPr txBox="1"/>
          <p:nvPr/>
        </p:nvSpPr>
        <p:spPr>
          <a:xfrm>
            <a:off x="3736799" y="14241695"/>
            <a:ext cx="2022290" cy="1087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002060"/>
                </a:highlight>
              </a:rPr>
              <a:t>What are Particle and Radiation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81A775F8-3874-44DF-A805-E6BE96753734}"/>
              </a:ext>
            </a:extLst>
          </p:cNvPr>
          <p:cNvSpPr txBox="1"/>
          <p:nvPr/>
        </p:nvSpPr>
        <p:spPr>
          <a:xfrm>
            <a:off x="2144844" y="12684026"/>
            <a:ext cx="27306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highlight>
                  <a:srgbClr val="002060"/>
                </a:highlight>
              </a:rPr>
              <a:t>Mechanics and Materials – On the Move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0BACC6F7-639E-45CB-87BE-A102D9C3669F}"/>
              </a:ext>
            </a:extLst>
          </p:cNvPr>
          <p:cNvSpPr txBox="1"/>
          <p:nvPr/>
        </p:nvSpPr>
        <p:spPr>
          <a:xfrm>
            <a:off x="1502035" y="14416625"/>
            <a:ext cx="22891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chemeClr val="bg1"/>
                </a:solidFill>
                <a:effectLst/>
                <a:highlight>
                  <a:srgbClr val="002060"/>
                </a:highlight>
                <a:latin typeface="Aptos Narrow"/>
              </a:rPr>
              <a:t>Electromagnetic radiation and quantum phenomena</a:t>
            </a:r>
            <a:endParaRPr lang="en-GB" sz="1800" dirty="0">
              <a:solidFill>
                <a:schemeClr val="bg1"/>
              </a:solidFill>
              <a:highlight>
                <a:srgbClr val="002060"/>
              </a:highlight>
            </a:endParaRPr>
          </a:p>
        </p:txBody>
      </p: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A0B05594-1533-4C48-8F1A-F4AF40B96388}"/>
              </a:ext>
            </a:extLst>
          </p:cNvPr>
          <p:cNvCxnSpPr>
            <a:cxnSpLocks/>
          </p:cNvCxnSpPr>
          <p:nvPr/>
        </p:nvCxnSpPr>
        <p:spPr>
          <a:xfrm flipV="1">
            <a:off x="1084515" y="13616080"/>
            <a:ext cx="319590" cy="28787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>
            <a:extLst>
              <a:ext uri="{FF2B5EF4-FFF2-40B4-BE49-F238E27FC236}">
                <a16:creationId xmlns:a16="http://schemas.microsoft.com/office/drawing/2014/main" id="{BFD2A9A1-75C9-424D-B624-573DCCDB9426}"/>
              </a:ext>
            </a:extLst>
          </p:cNvPr>
          <p:cNvSpPr txBox="1"/>
          <p:nvPr/>
        </p:nvSpPr>
        <p:spPr>
          <a:xfrm rot="1038209">
            <a:off x="66740" y="13714725"/>
            <a:ext cx="15137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chemeClr val="bg1"/>
                </a:solidFill>
                <a:effectLst/>
                <a:highlight>
                  <a:srgbClr val="002060"/>
                </a:highlight>
                <a:latin typeface="Aptos Narrow"/>
              </a:rPr>
              <a:t>Mechanics and materials- Newtons laws of motion </a:t>
            </a:r>
            <a:endParaRPr lang="en-GB" sz="1800" dirty="0">
              <a:solidFill>
                <a:schemeClr val="bg1"/>
              </a:solidFill>
              <a:highlight>
                <a:srgbClr val="002060"/>
              </a:highlight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DA2113F2-E86D-4197-B146-DBD58C9D5D8E}"/>
              </a:ext>
            </a:extLst>
          </p:cNvPr>
          <p:cNvSpPr txBox="1"/>
          <p:nvPr/>
        </p:nvSpPr>
        <p:spPr>
          <a:xfrm rot="18535187">
            <a:off x="-109549" y="11007888"/>
            <a:ext cx="1794112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chemeClr val="bg1"/>
                </a:solidFill>
                <a:effectLst/>
                <a:highlight>
                  <a:srgbClr val="002060"/>
                </a:highlight>
                <a:latin typeface="Aptos Narrow"/>
              </a:rPr>
              <a:t>Waves and optics </a:t>
            </a:r>
            <a:endParaRPr lang="en-GB" dirty="0">
              <a:solidFill>
                <a:schemeClr val="bg1"/>
              </a:solidFill>
              <a:highlight>
                <a:srgbClr val="002060"/>
              </a:highlight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216951CA-4B50-4CE1-825E-45768859BF77}"/>
              </a:ext>
            </a:extLst>
          </p:cNvPr>
          <p:cNvSpPr txBox="1"/>
          <p:nvPr/>
        </p:nvSpPr>
        <p:spPr>
          <a:xfrm>
            <a:off x="1423488" y="10363411"/>
            <a:ext cx="25611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chemeClr val="bg1"/>
                </a:solidFill>
                <a:effectLst/>
                <a:highlight>
                  <a:srgbClr val="002060"/>
                </a:highlight>
                <a:latin typeface="Aptos Narrow"/>
              </a:rPr>
              <a:t>Mechanics and materials- forces and momentum</a:t>
            </a:r>
            <a:endParaRPr lang="en-GB" sz="1800" dirty="0">
              <a:solidFill>
                <a:schemeClr val="bg1"/>
              </a:solidFill>
              <a:highlight>
                <a:srgbClr val="002060"/>
              </a:highlight>
            </a:endParaRPr>
          </a:p>
        </p:txBody>
      </p: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B91D5B3C-2AF6-4BBA-8203-82A60053BA98}"/>
              </a:ext>
            </a:extLst>
          </p:cNvPr>
          <p:cNvCxnSpPr>
            <a:cxnSpLocks/>
          </p:cNvCxnSpPr>
          <p:nvPr/>
        </p:nvCxnSpPr>
        <p:spPr>
          <a:xfrm flipV="1">
            <a:off x="3375766" y="11594833"/>
            <a:ext cx="0" cy="55028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>
            <a:extLst>
              <a:ext uri="{FF2B5EF4-FFF2-40B4-BE49-F238E27FC236}">
                <a16:creationId xmlns:a16="http://schemas.microsoft.com/office/drawing/2014/main" id="{8E08B30D-DD56-443B-B95B-E84A05F18EF3}"/>
              </a:ext>
            </a:extLst>
          </p:cNvPr>
          <p:cNvSpPr txBox="1"/>
          <p:nvPr/>
        </p:nvSpPr>
        <p:spPr>
          <a:xfrm>
            <a:off x="3089190" y="11975163"/>
            <a:ext cx="1666414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002060"/>
                </a:highlight>
              </a:rPr>
              <a:t>Electricity 1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6E010FF-F3B2-4E18-97A1-9E712CD10DD0}"/>
              </a:ext>
            </a:extLst>
          </p:cNvPr>
          <p:cNvSpPr txBox="1"/>
          <p:nvPr/>
        </p:nvSpPr>
        <p:spPr>
          <a:xfrm>
            <a:off x="4684652" y="10376274"/>
            <a:ext cx="27584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chemeClr val="bg1"/>
                </a:solidFill>
                <a:effectLst/>
                <a:highlight>
                  <a:srgbClr val="002060"/>
                </a:highlight>
                <a:latin typeface="Aptos Narrow"/>
              </a:rPr>
              <a:t>Mechanics and materials - work energy and Power and Materials</a:t>
            </a:r>
            <a:endParaRPr lang="en-GB" sz="1800" dirty="0">
              <a:solidFill>
                <a:schemeClr val="bg1"/>
              </a:solidFill>
              <a:highlight>
                <a:srgbClr val="002060"/>
              </a:highlight>
            </a:endParaRPr>
          </a:p>
        </p:txBody>
      </p:sp>
      <p:cxnSp>
        <p:nvCxnSpPr>
          <p:cNvPr id="106" name="Straight Connector 105">
            <a:extLst>
              <a:ext uri="{FF2B5EF4-FFF2-40B4-BE49-F238E27FC236}">
                <a16:creationId xmlns:a16="http://schemas.microsoft.com/office/drawing/2014/main" id="{CB7740A1-A3B8-40CF-9536-00AB9E9814E9}"/>
              </a:ext>
            </a:extLst>
          </p:cNvPr>
          <p:cNvCxnSpPr>
            <a:cxnSpLocks/>
          </p:cNvCxnSpPr>
          <p:nvPr/>
        </p:nvCxnSpPr>
        <p:spPr>
          <a:xfrm>
            <a:off x="5264978" y="11178970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:a16="http://schemas.microsoft.com/office/drawing/2014/main" id="{85B73D1E-2E81-4370-9E76-314D216DBEF8}"/>
              </a:ext>
            </a:extLst>
          </p:cNvPr>
          <p:cNvSpPr txBox="1"/>
          <p:nvPr/>
        </p:nvSpPr>
        <p:spPr>
          <a:xfrm>
            <a:off x="6010443" y="12090958"/>
            <a:ext cx="1514561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002060"/>
                </a:highlight>
              </a:rPr>
              <a:t>Electricity 2</a:t>
            </a:r>
          </a:p>
        </p:txBody>
      </p: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7C48C19D-8B5C-47B3-97E6-74EAB9CDD1B6}"/>
              </a:ext>
            </a:extLst>
          </p:cNvPr>
          <p:cNvCxnSpPr>
            <a:cxnSpLocks/>
          </p:cNvCxnSpPr>
          <p:nvPr/>
        </p:nvCxnSpPr>
        <p:spPr>
          <a:xfrm flipV="1">
            <a:off x="6497056" y="11589005"/>
            <a:ext cx="0" cy="55028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:a16="http://schemas.microsoft.com/office/drawing/2014/main" id="{6A685875-E85B-4344-B355-96A0EAEBD59E}"/>
              </a:ext>
            </a:extLst>
          </p:cNvPr>
          <p:cNvSpPr txBox="1"/>
          <p:nvPr/>
        </p:nvSpPr>
        <p:spPr>
          <a:xfrm rot="18704480">
            <a:off x="7645161" y="7308513"/>
            <a:ext cx="2325134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rgbClr val="242424"/>
                </a:solidFill>
                <a:effectLst/>
                <a:latin typeface="Aptos Narrow"/>
              </a:rPr>
              <a:t>Maths skills refresher</a:t>
            </a:r>
            <a:endParaRPr lang="en-GB" sz="1800" dirty="0"/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64A086D5-1E73-4BD5-954B-C5411F6C4CC6}"/>
              </a:ext>
            </a:extLst>
          </p:cNvPr>
          <p:cNvSpPr txBox="1"/>
          <p:nvPr/>
        </p:nvSpPr>
        <p:spPr>
          <a:xfrm>
            <a:off x="5558558" y="8225327"/>
            <a:ext cx="2170284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800" b="0" i="0" dirty="0">
                <a:effectLst/>
                <a:latin typeface="Aptos Narrow"/>
              </a:rPr>
              <a:t>Further mechanics and Thermal Physics</a:t>
            </a:r>
            <a:endParaRPr lang="en-GB" sz="1800" dirty="0"/>
          </a:p>
        </p:txBody>
      </p:sp>
      <p:cxnSp>
        <p:nvCxnSpPr>
          <p:cNvPr id="118" name="Straight Connector 117">
            <a:extLst>
              <a:ext uri="{FF2B5EF4-FFF2-40B4-BE49-F238E27FC236}">
                <a16:creationId xmlns:a16="http://schemas.microsoft.com/office/drawing/2014/main" id="{506E256A-2216-4768-910E-0BC9B23AE7BA}"/>
              </a:ext>
            </a:extLst>
          </p:cNvPr>
          <p:cNvCxnSpPr>
            <a:cxnSpLocks/>
          </p:cNvCxnSpPr>
          <p:nvPr/>
        </p:nvCxnSpPr>
        <p:spPr>
          <a:xfrm>
            <a:off x="6443205" y="8820150"/>
            <a:ext cx="0" cy="54316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>
            <a:extLst>
              <a:ext uri="{FF2B5EF4-FFF2-40B4-BE49-F238E27FC236}">
                <a16:creationId xmlns:a16="http://schemas.microsoft.com/office/drawing/2014/main" id="{0BD0AA5E-B7CB-4720-A34E-6B602B0C910F}"/>
              </a:ext>
            </a:extLst>
          </p:cNvPr>
          <p:cNvSpPr txBox="1"/>
          <p:nvPr/>
        </p:nvSpPr>
        <p:spPr>
          <a:xfrm>
            <a:off x="5521595" y="7596524"/>
            <a:ext cx="217294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rgbClr val="242424"/>
                </a:solidFill>
                <a:effectLst/>
                <a:latin typeface="Aptos Narrow"/>
              </a:rPr>
              <a:t>Fields and their consequences</a:t>
            </a:r>
            <a:endParaRPr lang="en-GB" sz="1800" dirty="0"/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2F1CDABD-88C4-4B2C-BE41-AE38B8019CF0}"/>
              </a:ext>
            </a:extLst>
          </p:cNvPr>
          <p:cNvSpPr txBox="1"/>
          <p:nvPr/>
        </p:nvSpPr>
        <p:spPr>
          <a:xfrm>
            <a:off x="350827" y="9688990"/>
            <a:ext cx="1924728" cy="75559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242424"/>
                </a:solidFill>
                <a:effectLst/>
                <a:latin typeface="Aptos Narrow"/>
              </a:rPr>
              <a:t>Astrophysics - cosmology</a:t>
            </a:r>
            <a:endParaRPr lang="en-GB" dirty="0"/>
          </a:p>
        </p:txBody>
      </p: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40756709-E598-4981-8E74-EDC516E5FF89}"/>
              </a:ext>
            </a:extLst>
          </p:cNvPr>
          <p:cNvCxnSpPr>
            <a:cxnSpLocks/>
            <a:stCxn id="88" idx="0"/>
          </p:cNvCxnSpPr>
          <p:nvPr/>
        </p:nvCxnSpPr>
        <p:spPr>
          <a:xfrm flipV="1">
            <a:off x="1313191" y="9314648"/>
            <a:ext cx="67485" cy="37434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Connector 119">
            <a:extLst>
              <a:ext uri="{FF2B5EF4-FFF2-40B4-BE49-F238E27FC236}">
                <a16:creationId xmlns:a16="http://schemas.microsoft.com/office/drawing/2014/main" id="{11C71444-FB63-45A1-895C-D4250C0D99D5}"/>
              </a:ext>
            </a:extLst>
          </p:cNvPr>
          <p:cNvCxnSpPr>
            <a:cxnSpLocks/>
          </p:cNvCxnSpPr>
          <p:nvPr/>
        </p:nvCxnSpPr>
        <p:spPr>
          <a:xfrm>
            <a:off x="4652423" y="8836714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Connector 121">
            <a:extLst>
              <a:ext uri="{FF2B5EF4-FFF2-40B4-BE49-F238E27FC236}">
                <a16:creationId xmlns:a16="http://schemas.microsoft.com/office/drawing/2014/main" id="{90AA2ADC-700A-4E75-9A77-B2961ED4B75F}"/>
              </a:ext>
            </a:extLst>
          </p:cNvPr>
          <p:cNvCxnSpPr>
            <a:cxnSpLocks/>
          </p:cNvCxnSpPr>
          <p:nvPr/>
        </p:nvCxnSpPr>
        <p:spPr>
          <a:xfrm flipV="1">
            <a:off x="3614049" y="9437394"/>
            <a:ext cx="0" cy="40866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91">
            <a:extLst>
              <a:ext uri="{FF2B5EF4-FFF2-40B4-BE49-F238E27FC236}">
                <a16:creationId xmlns:a16="http://schemas.microsoft.com/office/drawing/2014/main" id="{A73564A2-3A4D-4241-806F-1F308ED0013F}"/>
              </a:ext>
            </a:extLst>
          </p:cNvPr>
          <p:cNvSpPr txBox="1"/>
          <p:nvPr/>
        </p:nvSpPr>
        <p:spPr>
          <a:xfrm>
            <a:off x="2422156" y="9726707"/>
            <a:ext cx="2016580" cy="75559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242424"/>
                </a:solidFill>
                <a:effectLst/>
                <a:latin typeface="Aptos Narrow"/>
              </a:rPr>
              <a:t>Astrophysics - Telescopes</a:t>
            </a:r>
            <a:endParaRPr lang="en-GB" dirty="0"/>
          </a:p>
        </p:txBody>
      </p:sp>
      <p:cxnSp>
        <p:nvCxnSpPr>
          <p:cNvPr id="124" name="Straight Connector 123">
            <a:extLst>
              <a:ext uri="{FF2B5EF4-FFF2-40B4-BE49-F238E27FC236}">
                <a16:creationId xmlns:a16="http://schemas.microsoft.com/office/drawing/2014/main" id="{1E61EF5C-9993-4E31-BE4B-23A882B77795}"/>
              </a:ext>
            </a:extLst>
          </p:cNvPr>
          <p:cNvCxnSpPr>
            <a:cxnSpLocks/>
          </p:cNvCxnSpPr>
          <p:nvPr/>
        </p:nvCxnSpPr>
        <p:spPr>
          <a:xfrm>
            <a:off x="2769306" y="9080619"/>
            <a:ext cx="0" cy="31827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>
            <a:extLst>
              <a:ext uri="{FF2B5EF4-FFF2-40B4-BE49-F238E27FC236}">
                <a16:creationId xmlns:a16="http://schemas.microsoft.com/office/drawing/2014/main" id="{371E0619-C4EE-40A5-BB2B-EA0598F91932}"/>
              </a:ext>
            </a:extLst>
          </p:cNvPr>
          <p:cNvSpPr txBox="1"/>
          <p:nvPr/>
        </p:nvSpPr>
        <p:spPr>
          <a:xfrm>
            <a:off x="1681677" y="8380166"/>
            <a:ext cx="2651977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rgbClr val="242424"/>
                </a:solidFill>
                <a:effectLst/>
                <a:latin typeface="Aptos Narrow"/>
              </a:rPr>
              <a:t>Fields and their consequences - Capacitors</a:t>
            </a:r>
            <a:endParaRPr lang="en-GB" sz="1800" dirty="0"/>
          </a:p>
        </p:txBody>
      </p:sp>
      <p:cxnSp>
        <p:nvCxnSpPr>
          <p:cNvPr id="126" name="Straight Connector 125">
            <a:extLst>
              <a:ext uri="{FF2B5EF4-FFF2-40B4-BE49-F238E27FC236}">
                <a16:creationId xmlns:a16="http://schemas.microsoft.com/office/drawing/2014/main" id="{6EC86F97-5F4C-4995-B209-79E651CEA0CF}"/>
              </a:ext>
            </a:extLst>
          </p:cNvPr>
          <p:cNvCxnSpPr>
            <a:cxnSpLocks/>
          </p:cNvCxnSpPr>
          <p:nvPr/>
        </p:nvCxnSpPr>
        <p:spPr>
          <a:xfrm flipV="1">
            <a:off x="5480557" y="9279467"/>
            <a:ext cx="0" cy="45183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>
            <a:extLst>
              <a:ext uri="{FF2B5EF4-FFF2-40B4-BE49-F238E27FC236}">
                <a16:creationId xmlns:a16="http://schemas.microsoft.com/office/drawing/2014/main" id="{9C7E9A54-4362-49F2-B778-4A4ED133290F}"/>
              </a:ext>
            </a:extLst>
          </p:cNvPr>
          <p:cNvSpPr txBox="1"/>
          <p:nvPr/>
        </p:nvSpPr>
        <p:spPr>
          <a:xfrm>
            <a:off x="4542901" y="9726707"/>
            <a:ext cx="2561193" cy="75559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242424"/>
                </a:solidFill>
                <a:effectLst/>
                <a:latin typeface="Aptos Narrow"/>
              </a:rPr>
              <a:t>Fields and their consequences</a:t>
            </a:r>
            <a:endParaRPr lang="en-GB" dirty="0"/>
          </a:p>
        </p:txBody>
      </p:sp>
      <p:cxnSp>
        <p:nvCxnSpPr>
          <p:cNvPr id="129" name="Straight Connector 128">
            <a:extLst>
              <a:ext uri="{FF2B5EF4-FFF2-40B4-BE49-F238E27FC236}">
                <a16:creationId xmlns:a16="http://schemas.microsoft.com/office/drawing/2014/main" id="{E6968E4D-38C5-4220-86CD-1A62871FCA0B}"/>
              </a:ext>
            </a:extLst>
          </p:cNvPr>
          <p:cNvCxnSpPr>
            <a:cxnSpLocks/>
          </p:cNvCxnSpPr>
          <p:nvPr/>
        </p:nvCxnSpPr>
        <p:spPr>
          <a:xfrm>
            <a:off x="634668" y="7536245"/>
            <a:ext cx="347852" cy="79876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TextBox 96">
            <a:extLst>
              <a:ext uri="{FF2B5EF4-FFF2-40B4-BE49-F238E27FC236}">
                <a16:creationId xmlns:a16="http://schemas.microsoft.com/office/drawing/2014/main" id="{E1968CE4-0907-400E-B984-AB35DEE609CE}"/>
              </a:ext>
            </a:extLst>
          </p:cNvPr>
          <p:cNvSpPr txBox="1"/>
          <p:nvPr/>
        </p:nvSpPr>
        <p:spPr>
          <a:xfrm rot="16200000">
            <a:off x="-836308" y="7201315"/>
            <a:ext cx="2551378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800" b="0" i="0" dirty="0">
                <a:solidFill>
                  <a:srgbClr val="242424"/>
                </a:solidFill>
                <a:effectLst/>
                <a:latin typeface="Aptos Narrow"/>
              </a:rPr>
              <a:t>Fields and their consequences - Magnetic fields</a:t>
            </a:r>
            <a:endParaRPr lang="en-GB" sz="1800">
              <a:ea typeface="Calibri"/>
              <a:cs typeface="Calibri"/>
            </a:endParaRPr>
          </a:p>
        </p:txBody>
      </p:sp>
      <p:cxnSp>
        <p:nvCxnSpPr>
          <p:cNvPr id="130" name="Straight Connector 129">
            <a:extLst>
              <a:ext uri="{FF2B5EF4-FFF2-40B4-BE49-F238E27FC236}">
                <a16:creationId xmlns:a16="http://schemas.microsoft.com/office/drawing/2014/main" id="{6A2C1EE9-8010-4D0F-AF96-A6223C96F034}"/>
              </a:ext>
            </a:extLst>
          </p:cNvPr>
          <p:cNvCxnSpPr>
            <a:cxnSpLocks/>
          </p:cNvCxnSpPr>
          <p:nvPr/>
        </p:nvCxnSpPr>
        <p:spPr>
          <a:xfrm flipV="1">
            <a:off x="3065744" y="7223369"/>
            <a:ext cx="0" cy="40866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>
            <a:extLst>
              <a:ext uri="{FF2B5EF4-FFF2-40B4-BE49-F238E27FC236}">
                <a16:creationId xmlns:a16="http://schemas.microsoft.com/office/drawing/2014/main" id="{D5B9C667-56F1-428D-A366-FAD6385DF9DE}"/>
              </a:ext>
            </a:extLst>
          </p:cNvPr>
          <p:cNvSpPr txBox="1"/>
          <p:nvPr/>
        </p:nvSpPr>
        <p:spPr>
          <a:xfrm>
            <a:off x="1956889" y="7554105"/>
            <a:ext cx="3105054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rgbClr val="242424"/>
                </a:solidFill>
                <a:effectLst/>
                <a:latin typeface="Aptos Narrow"/>
              </a:rPr>
              <a:t>Fields and their consequences - Electromagnetic Induction</a:t>
            </a:r>
            <a:endParaRPr lang="en-GB" sz="1800" dirty="0"/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4CD2C2BE-BDE4-4179-8566-88E603655A6F}"/>
              </a:ext>
            </a:extLst>
          </p:cNvPr>
          <p:cNvSpPr txBox="1"/>
          <p:nvPr/>
        </p:nvSpPr>
        <p:spPr>
          <a:xfrm>
            <a:off x="2024775" y="6162929"/>
            <a:ext cx="1794677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rgbClr val="242424"/>
                </a:solidFill>
                <a:effectLst/>
                <a:latin typeface="Aptos Narrow"/>
              </a:rPr>
              <a:t>Nuclear Physics - Radioactivity</a:t>
            </a:r>
            <a:endParaRPr lang="en-GB" sz="1800" dirty="0"/>
          </a:p>
        </p:txBody>
      </p:sp>
      <p:cxnSp>
        <p:nvCxnSpPr>
          <p:cNvPr id="143" name="Straight Connector 142">
            <a:extLst>
              <a:ext uri="{FF2B5EF4-FFF2-40B4-BE49-F238E27FC236}">
                <a16:creationId xmlns:a16="http://schemas.microsoft.com/office/drawing/2014/main" id="{FFF06B80-9EC7-4D83-8448-18C7CA9FF2D0}"/>
              </a:ext>
            </a:extLst>
          </p:cNvPr>
          <p:cNvCxnSpPr>
            <a:cxnSpLocks/>
            <a:stCxn id="74" idx="0"/>
          </p:cNvCxnSpPr>
          <p:nvPr/>
        </p:nvCxnSpPr>
        <p:spPr>
          <a:xfrm flipH="1" flipV="1">
            <a:off x="8361490" y="7019038"/>
            <a:ext cx="308448" cy="35119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TextBox 102">
            <a:extLst>
              <a:ext uri="{FF2B5EF4-FFF2-40B4-BE49-F238E27FC236}">
                <a16:creationId xmlns:a16="http://schemas.microsoft.com/office/drawing/2014/main" id="{8F1AAB7F-D2A0-41BA-817D-657ACCA23F71}"/>
              </a:ext>
            </a:extLst>
          </p:cNvPr>
          <p:cNvSpPr txBox="1"/>
          <p:nvPr/>
        </p:nvSpPr>
        <p:spPr>
          <a:xfrm>
            <a:off x="6456868" y="6049548"/>
            <a:ext cx="1262933" cy="42396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242424"/>
                </a:solidFill>
                <a:effectLst/>
                <a:latin typeface="Aptos Narrow"/>
              </a:rPr>
              <a:t>Revision</a:t>
            </a:r>
            <a:endParaRPr lang="en-GB" dirty="0"/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8764E322-9976-4724-A6B2-2977CC87118A}"/>
              </a:ext>
            </a:extLst>
          </p:cNvPr>
          <p:cNvSpPr txBox="1"/>
          <p:nvPr/>
        </p:nvSpPr>
        <p:spPr>
          <a:xfrm>
            <a:off x="3997003" y="6141536"/>
            <a:ext cx="2192539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rgbClr val="242424"/>
                </a:solidFill>
                <a:effectLst/>
                <a:latin typeface="Aptos Narrow"/>
              </a:rPr>
              <a:t>Nuclear Physics- Nuclear Energy</a:t>
            </a:r>
            <a:endParaRPr lang="en-GB" sz="1800" dirty="0"/>
          </a:p>
        </p:txBody>
      </p:sp>
      <p:cxnSp>
        <p:nvCxnSpPr>
          <p:cNvPr id="144" name="Straight Connector 143">
            <a:extLst>
              <a:ext uri="{FF2B5EF4-FFF2-40B4-BE49-F238E27FC236}">
                <a16:creationId xmlns:a16="http://schemas.microsoft.com/office/drawing/2014/main" id="{3A54A41F-8280-412A-9243-DE4525B77888}"/>
              </a:ext>
            </a:extLst>
          </p:cNvPr>
          <p:cNvCxnSpPr>
            <a:cxnSpLocks/>
          </p:cNvCxnSpPr>
          <p:nvPr/>
        </p:nvCxnSpPr>
        <p:spPr>
          <a:xfrm flipV="1">
            <a:off x="6158709" y="7244840"/>
            <a:ext cx="0" cy="40866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TextBox 112">
            <a:extLst>
              <a:ext uri="{FF2B5EF4-FFF2-40B4-BE49-F238E27FC236}">
                <a16:creationId xmlns:a16="http://schemas.microsoft.com/office/drawing/2014/main" id="{8D89FF02-137A-47D5-ABF4-4F53366A411C}"/>
              </a:ext>
            </a:extLst>
          </p:cNvPr>
          <p:cNvSpPr txBox="1"/>
          <p:nvPr/>
        </p:nvSpPr>
        <p:spPr>
          <a:xfrm rot="2700000">
            <a:off x="8308767" y="4595964"/>
            <a:ext cx="1110650" cy="42396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dirty="0"/>
              <a:t>EXAMS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AD624CC-DD29-483E-BFC4-76950B785568}"/>
              </a:ext>
            </a:extLst>
          </p:cNvPr>
          <p:cNvGrpSpPr/>
          <p:nvPr/>
        </p:nvGrpSpPr>
        <p:grpSpPr>
          <a:xfrm>
            <a:off x="6973513" y="8823598"/>
            <a:ext cx="1214980" cy="1274917"/>
            <a:chOff x="8003494" y="12006378"/>
            <a:chExt cx="1214980" cy="1304869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2391A4AE-F137-4B96-9A4B-E71816201738}"/>
                </a:ext>
              </a:extLst>
            </p:cNvPr>
            <p:cNvSpPr/>
            <p:nvPr/>
          </p:nvSpPr>
          <p:spPr>
            <a:xfrm>
              <a:off x="8003494" y="12006378"/>
              <a:ext cx="1214980" cy="1304869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1F767C69-036D-492C-9CEE-F609E6AF6319}"/>
                </a:ext>
              </a:extLst>
            </p:cNvPr>
            <p:cNvSpPr/>
            <p:nvPr/>
          </p:nvSpPr>
          <p:spPr>
            <a:xfrm>
              <a:off x="8191763" y="12192149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AB871FC-E051-4FB0-B6A9-6968FF970FBD}"/>
                </a:ext>
              </a:extLst>
            </p:cNvPr>
            <p:cNvSpPr txBox="1"/>
            <p:nvPr/>
          </p:nvSpPr>
          <p:spPr>
            <a:xfrm>
              <a:off x="8188605" y="12254054"/>
              <a:ext cx="841074" cy="3150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/>
                <a:t>YEAR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D759B1A2-6A23-48B9-8C95-476005E1862B}"/>
                </a:ext>
              </a:extLst>
            </p:cNvPr>
            <p:cNvSpPr txBox="1"/>
            <p:nvPr/>
          </p:nvSpPr>
          <p:spPr>
            <a:xfrm>
              <a:off x="8200158" y="12343708"/>
              <a:ext cx="841074" cy="8505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/>
                <a:t>13</a:t>
              </a:r>
            </a:p>
          </p:txBody>
        </p:sp>
      </p:grpSp>
      <p:cxnSp>
        <p:nvCxnSpPr>
          <p:cNvPr id="145" name="Straight Connector 144">
            <a:extLst>
              <a:ext uri="{FF2B5EF4-FFF2-40B4-BE49-F238E27FC236}">
                <a16:creationId xmlns:a16="http://schemas.microsoft.com/office/drawing/2014/main" id="{AAC932D3-29DF-4ED3-97BA-8BF6C9DF72F7}"/>
              </a:ext>
            </a:extLst>
          </p:cNvPr>
          <p:cNvCxnSpPr>
            <a:cxnSpLocks/>
          </p:cNvCxnSpPr>
          <p:nvPr/>
        </p:nvCxnSpPr>
        <p:spPr>
          <a:xfrm flipH="1" flipV="1">
            <a:off x="8425137" y="11342356"/>
            <a:ext cx="23672" cy="44660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TextBox 145">
            <a:extLst>
              <a:ext uri="{FF2B5EF4-FFF2-40B4-BE49-F238E27FC236}">
                <a16:creationId xmlns:a16="http://schemas.microsoft.com/office/drawing/2014/main" id="{382E817E-1D20-46E2-9E90-4D877DFF4927}"/>
              </a:ext>
            </a:extLst>
          </p:cNvPr>
          <p:cNvSpPr txBox="1"/>
          <p:nvPr/>
        </p:nvSpPr>
        <p:spPr>
          <a:xfrm rot="20257804">
            <a:off x="8234407" y="11677321"/>
            <a:ext cx="14481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chemeClr val="bg1"/>
                </a:solidFill>
                <a:effectLst/>
                <a:highlight>
                  <a:srgbClr val="002060"/>
                </a:highlight>
                <a:latin typeface="Aptos Narrow"/>
              </a:rPr>
              <a:t>Materials and materials- materials </a:t>
            </a:r>
            <a:endParaRPr lang="en-GB" sz="1800" dirty="0">
              <a:solidFill>
                <a:schemeClr val="bg1"/>
              </a:solidFill>
              <a:highlight>
                <a:srgbClr val="002060"/>
              </a:highlight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091748AC-87FE-432B-833E-2638F845EB13}"/>
              </a:ext>
            </a:extLst>
          </p:cNvPr>
          <p:cNvSpPr/>
          <p:nvPr/>
        </p:nvSpPr>
        <p:spPr>
          <a:xfrm>
            <a:off x="7227674" y="4519923"/>
            <a:ext cx="1214980" cy="12327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864642A7-67F3-4DFF-9C22-1C959B70D74D}"/>
              </a:ext>
            </a:extLst>
          </p:cNvPr>
          <p:cNvSpPr/>
          <p:nvPr/>
        </p:nvSpPr>
        <p:spPr>
          <a:xfrm>
            <a:off x="7425755" y="4691104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42353047-857D-485A-B9CD-9AE19C544E23}"/>
              </a:ext>
            </a:extLst>
          </p:cNvPr>
          <p:cNvSpPr txBox="1"/>
          <p:nvPr/>
        </p:nvSpPr>
        <p:spPr>
          <a:xfrm>
            <a:off x="8942719" y="9887672"/>
            <a:ext cx="9250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highlight>
                  <a:srgbClr val="002060"/>
                </a:highlight>
              </a:rPr>
              <a:t>PPE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2D75B8EB-3175-4B2C-9F83-F053BB8CCEFD}"/>
              </a:ext>
            </a:extLst>
          </p:cNvPr>
          <p:cNvSpPr txBox="1"/>
          <p:nvPr/>
        </p:nvSpPr>
        <p:spPr>
          <a:xfrm>
            <a:off x="1048611" y="5879036"/>
            <a:ext cx="92503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dirty="0"/>
              <a:t>PPE</a:t>
            </a:r>
            <a:endParaRPr lang="en-GB" sz="2400">
              <a:ea typeface="Calibri"/>
              <a:cs typeface="Calibri"/>
            </a:endParaRPr>
          </a:p>
        </p:txBody>
      </p:sp>
      <p:sp>
        <p:nvSpPr>
          <p:cNvPr id="147" name="TextBox 146">
            <a:extLst>
              <a:ext uri="{FF2B5EF4-FFF2-40B4-BE49-F238E27FC236}">
                <a16:creationId xmlns:a16="http://schemas.microsoft.com/office/drawing/2014/main" id="{C60695AC-A100-481D-9416-F6DF9A65FAFE}"/>
              </a:ext>
            </a:extLst>
          </p:cNvPr>
          <p:cNvSpPr txBox="1"/>
          <p:nvPr/>
        </p:nvSpPr>
        <p:spPr>
          <a:xfrm>
            <a:off x="4354027" y="8334684"/>
            <a:ext cx="751010" cy="46166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dirty="0"/>
              <a:t>PPE</a:t>
            </a:r>
            <a:endParaRPr lang="en-GB" sz="2400">
              <a:ea typeface="Calibri"/>
              <a:cs typeface="Calibri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8178E43-07A4-2541-2890-321C1398512B}"/>
              </a:ext>
            </a:extLst>
          </p:cNvPr>
          <p:cNvCxnSpPr>
            <a:cxnSpLocks/>
          </p:cNvCxnSpPr>
          <p:nvPr/>
        </p:nvCxnSpPr>
        <p:spPr>
          <a:xfrm>
            <a:off x="1392423" y="6337908"/>
            <a:ext cx="0" cy="85126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48824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F503D6EACD7641A0BDD1C6B9D98F73" ma:contentTypeVersion="4" ma:contentTypeDescription="Create a new document." ma:contentTypeScope="" ma:versionID="b5641dda345a6a96a6420f592bc22313">
  <xsd:schema xmlns:xsd="http://www.w3.org/2001/XMLSchema" xmlns:xs="http://www.w3.org/2001/XMLSchema" xmlns:p="http://schemas.microsoft.com/office/2006/metadata/properties" xmlns:ns2="920b9788-b66b-46b7-b957-8b372c7cadb6" targetNamespace="http://schemas.microsoft.com/office/2006/metadata/properties" ma:root="true" ma:fieldsID="d26650d5f6bcb3c7787a5506a61d6055" ns2:_="">
    <xsd:import namespace="920b9788-b66b-46b7-b957-8b372c7cadb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0b9788-b66b-46b7-b957-8b372c7cad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29E7A2E-B732-4F61-A550-915D759835B7}">
  <ds:schemaRefs>
    <ds:schemaRef ds:uri="http://schemas.openxmlformats.org/package/2006/metadata/core-properties"/>
    <ds:schemaRef ds:uri="http://purl.org/dc/terms/"/>
    <ds:schemaRef ds:uri="http://www.w3.org/XML/1998/namespace"/>
    <ds:schemaRef ds:uri="http://schemas.microsoft.com/office/2006/documentManagement/types"/>
    <ds:schemaRef ds:uri="e1680a83-034f-4325-ab96-3a92fa10c40f"/>
    <ds:schemaRef ds:uri="http://schemas.microsoft.com/office/infopath/2007/PartnerControls"/>
    <ds:schemaRef ds:uri="http://purl.org/dc/elements/1.1/"/>
    <ds:schemaRef ds:uri="bf91ffd2-734a-4696-a94d-ffe7c3ef99ef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7638237-EF2A-4E41-8772-1A0C27BD97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0b9788-b66b-46b7-b957-8b372c7cadb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BFF60E8-62E4-4864-8B13-6913D02EFB4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24307</TotalTime>
  <Words>169</Words>
  <Application>Microsoft Office PowerPoint</Application>
  <PresentationFormat>Custom</PresentationFormat>
  <Paragraphs>46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Matt Orsborne</cp:lastModifiedBy>
  <cp:revision>370</cp:revision>
  <cp:lastPrinted>2018-09-02T17:44:52Z</cp:lastPrinted>
  <dcterms:created xsi:type="dcterms:W3CDTF">2018-02-08T08:28:53Z</dcterms:created>
  <dcterms:modified xsi:type="dcterms:W3CDTF">2026-06-10T15:23:22Z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0x01010064F503D6EACD7641A0BDD1C6B9D98F73</vt:lpwstr>
  </property>
  <property fmtid="{D5CDD505-2E9C-101B-9397-08002B2CF9AE}" pid="3" name="MediaServiceImageTags">
    <vt:lpwstr/>
  </property>
</Properties>
</file>